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257" r:id="rId4"/>
    <p:sldId id="261" r:id="rId5"/>
    <p:sldId id="283" r:id="rId6"/>
    <p:sldId id="273" r:id="rId7"/>
    <p:sldId id="274" r:id="rId8"/>
    <p:sldId id="275" r:id="rId9"/>
    <p:sldId id="286" r:id="rId10"/>
    <p:sldId id="276" r:id="rId11"/>
    <p:sldId id="284" r:id="rId12"/>
    <p:sldId id="277" r:id="rId13"/>
    <p:sldId id="278" r:id="rId14"/>
    <p:sldId id="279" r:id="rId15"/>
    <p:sldId id="285" r:id="rId16"/>
    <p:sldId id="280" r:id="rId17"/>
    <p:sldId id="287" r:id="rId18"/>
    <p:sldId id="281" r:id="rId19"/>
    <p:sldId id="282" r:id="rId20"/>
    <p:sldId id="288" r:id="rId21"/>
    <p:sldId id="263" r:id="rId22"/>
    <p:sldId id="264" r:id="rId23"/>
    <p:sldId id="265" r:id="rId24"/>
    <p:sldId id="266" r:id="rId25"/>
    <p:sldId id="272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D39"/>
    <a:srgbClr val="3232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13059-C5A5-4E4E-843A-A1689415199D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40FD-8EBB-42A5-A73B-ECA7AE3696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cuments\Desktop\bj-3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2" y="-24"/>
            <a:ext cx="9144032" cy="6867169"/>
          </a:xfrm>
          <a:prstGeom prst="rect">
            <a:avLst/>
          </a:prstGeom>
          <a:noFill/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Page </a:t>
            </a:r>
            <a:fld id="{10CE2801-B267-45CE-B61C-1FB2CE9E43F4}" type="slidenum">
              <a:rPr kumimoji="0" lang="de-DE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14" name="Picture 7" descr="C:\Documents and Settings\Administrator\桌面\封面.png"/>
          <p:cNvPicPr>
            <a:picLocks noChangeAspect="1" noChangeArrowheads="1"/>
          </p:cNvPicPr>
          <p:nvPr userDrawn="1"/>
        </p:nvPicPr>
        <p:blipFill>
          <a:blip r:embed="rId14" cstate="print"/>
          <a:srcRect l="18007" t="21202" r="19292" b="25794"/>
          <a:stretch>
            <a:fillRect/>
          </a:stretch>
        </p:blipFill>
        <p:spPr bwMode="auto">
          <a:xfrm>
            <a:off x="7116397" y="186576"/>
            <a:ext cx="1714512" cy="6594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bj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67169"/>
          </a:xfrm>
          <a:prstGeom prst="rect">
            <a:avLst/>
          </a:prstGeom>
          <a:noFill/>
        </p:spPr>
      </p:pic>
      <p:pic>
        <p:nvPicPr>
          <p:cNvPr id="5" name="Picture 7" descr="C:\Documents and Settings\Administrator\桌面\封面.png"/>
          <p:cNvPicPr>
            <a:picLocks noChangeAspect="1" noChangeArrowheads="1"/>
          </p:cNvPicPr>
          <p:nvPr/>
        </p:nvPicPr>
        <p:blipFill>
          <a:blip r:embed="rId3" cstate="print"/>
          <a:srcRect l="18007" t="21202" r="19292" b="25794"/>
          <a:stretch>
            <a:fillRect/>
          </a:stretch>
        </p:blipFill>
        <p:spPr bwMode="auto">
          <a:xfrm>
            <a:off x="7072330" y="285728"/>
            <a:ext cx="1714512" cy="6594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57837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网络营销</a:t>
            </a:r>
            <a:r>
              <a:rPr lang="en-US" altLang="zh-CN" sz="40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40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基础知识分享会</a:t>
            </a:r>
            <a:endParaRPr lang="zh-CN" altLang="en-US" sz="40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41899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zh-CN" altLang="en-US" sz="6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1142984"/>
            <a:ext cx="71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优化主要分为</a:t>
            </a: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8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小步</a:t>
            </a: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）关键词分析（也叫关键词定位）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）网站架构分析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）网站目录和页面优化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）内容发布和链接布置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5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）与搜索引擎对话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6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）建立网站地图</a:t>
            </a:r>
            <a:r>
              <a:rPr lang="en-US" altLang="zh-CN" sz="2400" spc="100" dirty="0" err="1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SiteMap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7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）高质量的友情链接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8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）网站流量分析</a:t>
            </a:r>
            <a:endParaRPr lang="zh-CN" altLang="en-US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优化步骤</a:t>
            </a:r>
            <a:endParaRPr lang="zh-CN" altLang="en-US" sz="3200" dirty="0"/>
          </a:p>
        </p:txBody>
      </p:sp>
      <p:pic>
        <p:nvPicPr>
          <p:cNvPr id="7" name="图片 6" descr="未标题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714488"/>
            <a:ext cx="6349207" cy="45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476453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、关键词分析（也叫关键词定位）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这是进行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优化最重要的一环，关键词分析包括：关键词关注量分析、竞争对手分析、关键词与网站相关性分析、关键词布置、关键词排名预测。</a:t>
            </a:r>
          </a:p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、网站架构分析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网站结构符合搜索引擎的爬虫喜好则有利于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优化。网站架构分析包括：剔除网站架构不良设计、实现树状目录结构、网站导航与链接优化。</a:t>
            </a:r>
            <a:endParaRPr lang="zh-CN" altLang="en-US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优化步骤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1142984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、网站目录和页面优化</a:t>
            </a:r>
          </a:p>
          <a:p>
            <a:pPr>
              <a:lnSpc>
                <a:spcPct val="150000"/>
              </a:lnSpc>
            </a:pP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不止是让网站首页在搜索引擎有好的排名，更重要的是让网站的每个页面都带来流量。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、内容发布和链接布置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搜索引擎喜欢有规律的网站内容更新，所以合理安排网站内容发布日程是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优化的重要技巧之一。链接布置则把整个网站有机地串联起来，让搜索引擎明白每个网页的重要性和关键词，实施的参考是第一点的关键词布置。友情链接战役也是这个时候展开。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优化步骤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214422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5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、与搜索引擎对话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向各大搜索引擎登陆入口提交尚未收录站点。网站优化在搜索引擎看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的效果，通过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site: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站长们的域名，知道站点的收录和更新情况。通过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domain: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站长们的域名或者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link: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站长们的域名，知道站点的反向链接情况。更好的实现与搜索引擎对话，建议采用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Google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网站管理员工具。</a:t>
            </a:r>
          </a:p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6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、建立网站地图</a:t>
            </a:r>
            <a:r>
              <a:rPr lang="en-US" altLang="zh-CN" sz="2400" b="1" spc="100" dirty="0" err="1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SiteMap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根据自己的网站结构，制作网站地图，让站长们的网站对搜索引擎更加友好化。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优化步骤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214422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7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、高质量的友情链接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建立高质量的友情链接，对于</a:t>
            </a:r>
            <a:r>
              <a:rPr lang="en-US" altLang="zh-CN" sz="2400" spc="100" dirty="0" err="1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优化来说，可以提高网站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PR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值以及网站的更新率，都是非常关键性的问题。</a:t>
            </a:r>
          </a:p>
          <a:p>
            <a:pPr>
              <a:lnSpc>
                <a:spcPct val="150000"/>
              </a:lnSpc>
            </a:pPr>
            <a:r>
              <a:rPr lang="en-US" altLang="zh-CN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8</a:t>
            </a: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、网站流量分析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网站流量分析从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结果上指导下一步的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策略，同时对网站的用户体验优化也有指导意义。流量分析工具，建议采用分析工具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Google Analytics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分析工具和百度统计分析工具。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以上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8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步贵在坚持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.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流量多了也别骄傲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,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少了也别灰心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.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努力前进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,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学好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,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站长们一定能成功。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优化步骤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794254"/>
            <a:ext cx="871540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一、关键词位置、密度、处理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二、内容质量、更新频率、相关性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三、导入链接和锚文本</a:t>
            </a:r>
          </a:p>
          <a:p>
            <a:pPr>
              <a:lnSpc>
                <a:spcPct val="150000"/>
              </a:lnSpc>
            </a:pPr>
            <a:endParaRPr lang="zh-CN" altLang="en-US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优化技巧</a:t>
            </a:r>
            <a:endParaRPr lang="zh-CN" altLang="en-US" sz="3200" dirty="0"/>
          </a:p>
        </p:txBody>
      </p:sp>
      <p:sp>
        <p:nvSpPr>
          <p:cNvPr id="26626" name="AutoShape 2" descr="http://img0.imgtn.bdimg.com/it/u=2898510104,2968637954&amp;fm=21&amp;gp=0.jpg"/>
          <p:cNvSpPr>
            <a:spLocks noChangeAspect="1" noChangeArrowheads="1"/>
          </p:cNvSpPr>
          <p:nvPr/>
        </p:nvSpPr>
        <p:spPr bwMode="auto">
          <a:xfrm>
            <a:off x="155575" y="-1379538"/>
            <a:ext cx="4343400" cy="288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8" name="AutoShape 4" descr="http://img0.imgtn.bdimg.com/it/u=2898510104,2968637954&amp;fm=21&amp;gp=0.jpg"/>
          <p:cNvSpPr>
            <a:spLocks noChangeAspect="1" noChangeArrowheads="1"/>
          </p:cNvSpPr>
          <p:nvPr/>
        </p:nvSpPr>
        <p:spPr bwMode="auto">
          <a:xfrm>
            <a:off x="155575" y="-1379538"/>
            <a:ext cx="4343400" cy="288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片 12" descr="未标题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05" y="2714620"/>
            <a:ext cx="4731596" cy="315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405015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一、关键词位置、密度、处理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URL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中出现关键词（英文）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）网页标题中出现关键词（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1-3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个）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）关键词标签中出现关键词（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1-3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个）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）描述标签中出现关键词（主关键词重复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次）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5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）内容中自然出现关键词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6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）内容第一段和最后一段出现关键词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优化技巧</a:t>
            </a:r>
            <a:endParaRPr lang="zh-CN" altLang="en-US" sz="3200" dirty="0"/>
          </a:p>
        </p:txBody>
      </p:sp>
      <p:pic>
        <p:nvPicPr>
          <p:cNvPr id="13" name="图片 12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142984"/>
            <a:ext cx="4357686" cy="265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142984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一、关键词位置、密度、处理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7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H1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，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H2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标签中出现关键词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8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）导出链接锚文本中包含关键词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9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）图片的文件名包含关键词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10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ALT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属性中出现关键词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）关键词密度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2-8%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）对关键词加粗或斜体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）用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TAG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标签将关键词聚合到一起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优化技巧</a:t>
            </a:r>
            <a:endParaRPr lang="zh-CN" altLang="en-US" sz="3200" dirty="0"/>
          </a:p>
        </p:txBody>
      </p:sp>
      <p:pic>
        <p:nvPicPr>
          <p:cNvPr id="13" name="图片 12" descr="未标题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35"/>
            <a:ext cx="4626852" cy="385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214422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二、内容质量、更新频率、相关性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）原创的内容最佳，切忌被多次转载的内容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）内容独立性，与其他页面至少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30%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互异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1000-2000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字，合理分段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）有规律更新，最好是每天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5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）内容围绕页面关键词展开，与整站主题相关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6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）具有评论功能，评论中出现关键词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13.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用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TAG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标签将关键词聚合到一起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优化技巧</a:t>
            </a:r>
            <a:endParaRPr lang="zh-CN" altLang="en-US" sz="3200" dirty="0"/>
          </a:p>
        </p:txBody>
      </p:sp>
      <p:pic>
        <p:nvPicPr>
          <p:cNvPr id="15" name="图片 14" descr="未标题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18" y="1714488"/>
            <a:ext cx="3021082" cy="2774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673260"/>
            <a:ext cx="8715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三、导入链接和锚文本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）高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PR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值站点的导入链接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）内容相关页面的导入链接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）导入链接锚文本中包含页面关键词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）锚文本存在于网页内容中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5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）锚文本周围出现相关关键词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优化技巧</a:t>
            </a:r>
            <a:endParaRPr lang="zh-CN" altLang="en-US" sz="3200" dirty="0"/>
          </a:p>
        </p:txBody>
      </p:sp>
      <p:pic>
        <p:nvPicPr>
          <p:cNvPr id="23554" name="Picture 2" descr="http://www.kaililong.net/UpLoadFile/20131115/551b47ba-92ec-4829-87b5-fb7fc5c9bde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14422"/>
            <a:ext cx="445065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bj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67169"/>
          </a:xfrm>
          <a:prstGeom prst="rect">
            <a:avLst/>
          </a:prstGeom>
          <a:noFill/>
        </p:spPr>
      </p:pic>
      <p:pic>
        <p:nvPicPr>
          <p:cNvPr id="5" name="Picture 7" descr="C:\Documents and Settings\Administrator\桌面\封面.png"/>
          <p:cNvPicPr>
            <a:picLocks noChangeAspect="1" noChangeArrowheads="1"/>
          </p:cNvPicPr>
          <p:nvPr/>
        </p:nvPicPr>
        <p:blipFill>
          <a:blip r:embed="rId3" cstate="print"/>
          <a:srcRect l="18007" t="21202" r="19292" b="25794"/>
          <a:stretch>
            <a:fillRect/>
          </a:stretch>
        </p:blipFill>
        <p:spPr bwMode="auto">
          <a:xfrm>
            <a:off x="7072330" y="285728"/>
            <a:ext cx="1714512" cy="6594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550205"/>
            <a:ext cx="8286808" cy="223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诞生时间： 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1994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年 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别      称： 网站优化技术 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作      用： 提升网站关键词排名，提高访问量 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定      义： 网站优化、关键词排名</a:t>
            </a:r>
            <a:endParaRPr lang="zh-CN" altLang="en-US" sz="2400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261212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</a:t>
            </a:r>
            <a:endParaRPr lang="zh-CN" altLang="en-US" sz="6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612120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E</a:t>
            </a:r>
            <a:endParaRPr lang="zh-CN" altLang="en-US" sz="6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2627651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O</a:t>
            </a:r>
            <a:endParaRPr lang="zh-CN" altLang="en-US" sz="6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000108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zh-CN" altLang="en-US" sz="6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5400000">
            <a:off x="4179091" y="2107397"/>
            <a:ext cx="714380" cy="35719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8587515">
            <a:off x="2832052" y="2078241"/>
            <a:ext cx="1114437" cy="35719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3182499">
            <a:off x="5072562" y="2143392"/>
            <a:ext cx="1071569" cy="35719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3500438"/>
            <a:ext cx="1214446" cy="95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Search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搜索</a:t>
            </a:r>
            <a:endParaRPr lang="zh-CN" altLang="en-US" sz="2000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3500438"/>
            <a:ext cx="1214446" cy="95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Engine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引擎</a:t>
            </a:r>
            <a:endParaRPr lang="zh-CN" altLang="en-US" sz="2000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3517944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Optimization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</a:t>
            </a:r>
            <a:endParaRPr lang="zh-CN" altLang="en-US" sz="2000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/>
      <p:bldP spid="9" grpId="0"/>
      <p:bldP spid="10" grpId="0"/>
      <p:bldP spid="11" grpId="0" animBg="1"/>
      <p:bldP spid="12" grpId="1" animBg="1"/>
      <p:bldP spid="13" grpId="0" animBg="1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428736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三、导入链接和锚文本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6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）导入链接存在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个月以上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7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）导入链接所在页面的导出链接少于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100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个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8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）导入链接来自不同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IP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地址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9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）导入链接自然增加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10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）锚文本多样化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掌握以上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技巧，可以让站长们的关键词排名有明显改善。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优化技巧</a:t>
            </a:r>
            <a:endParaRPr lang="zh-CN" altLang="en-US" sz="3200" dirty="0"/>
          </a:p>
        </p:txBody>
      </p:sp>
      <p:pic>
        <p:nvPicPr>
          <p:cNvPr id="8" name="图片 7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142984"/>
            <a:ext cx="3563653" cy="259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928802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、如何加速更新我的网站？</a:t>
            </a:r>
            <a:endParaRPr lang="en-US" altLang="zh-CN" sz="2800" spc="100" dirty="0" smtClean="0">
              <a:solidFill>
                <a:srgbClr val="D72D39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419747"/>
            <a:ext cx="87154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spc="100" dirty="0" smtClean="0">
              <a:solidFill>
                <a:srgbClr val="D72D39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答：那就要勤快一点，天天更新网站，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而且要多点原创，否则有点难度，新站百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度前一段时间可能天天来，老站只能依靠更新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和大量的高质量链接来实现。需要说明的是，百度对新闻源更新很快，一般新内容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20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分钟内收录。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常见问题</a:t>
            </a:r>
            <a:endParaRPr lang="zh-CN" altLang="en-US" sz="3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285860"/>
            <a:ext cx="2752621" cy="34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142984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、为什么站长的原创信息被别人转载后，别人的信息排在前面？</a:t>
            </a:r>
            <a:endParaRPr lang="en-US" altLang="zh-CN" sz="2800" spc="100" dirty="0" smtClean="0">
              <a:solidFill>
                <a:srgbClr val="D72D39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472208"/>
            <a:ext cx="8715404" cy="390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答：自然排名的衡量因素比较多，常见的有：网页评价或权重（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PR\SR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、网页地址的深度、指向该网页的外部链接、网站在行内的权重、网站在搜索引擎的影响、网页的内部链接、网页指向其他网站的链接、标题的合理性、描述的恰当、关键词的合理分布、内容质量的可读性、用户体验的体现度等等。这些因素综合起来，如果每样工作都能做好，站长自然能超越其他站点。</a:t>
            </a:r>
            <a:endParaRPr lang="en-US" altLang="zh-CN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常见问题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2071678"/>
            <a:ext cx="8501122" cy="65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、多个域名对网站有什么影响？</a:t>
            </a:r>
            <a:endParaRPr lang="en-US" altLang="zh-CN" sz="2800" spc="100" dirty="0" smtClean="0">
              <a:solidFill>
                <a:srgbClr val="D72D39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746244"/>
            <a:ext cx="8715404" cy="209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pc="100" dirty="0" smtClean="0">
              <a:solidFill>
                <a:srgbClr val="D72D39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答：同一站点使用多个域名属于作弊行为，多域名短期内可以提高收录量，但是会造成权重、补充材料、重复页面等问题，建议只保留一个，其他的可以做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301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重定向。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常见问题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2285992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800" spc="100" dirty="0" smtClean="0">
                <a:solidFill>
                  <a:srgbClr val="D72D39"/>
                </a:solidFill>
                <a:latin typeface="Hiragino Sans GB W3" pitchFamily="34" charset="-122"/>
                <a:ea typeface="Hiragino Sans GB W3" pitchFamily="34" charset="-122"/>
              </a:rPr>
              <a:t>、为什么某个站点没有出现关键字却排名很好？</a:t>
            </a:r>
            <a:endParaRPr lang="en-US" altLang="zh-CN" sz="2800" spc="100" dirty="0" smtClean="0">
              <a:solidFill>
                <a:srgbClr val="D72D39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727324"/>
            <a:ext cx="8715404" cy="266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D72D39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解答：白帽相关性。站点相关性的提高有点难度，需要大量的高质量内容做支撑，在权威站点和知名站点出现类似现象比较多。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常见问题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50030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网络营销</a:t>
            </a:r>
            <a:r>
              <a:rPr lang="en-US" altLang="zh-CN" sz="40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40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基础知识分享会</a:t>
            </a:r>
            <a:endParaRPr lang="zh-CN" altLang="en-US" sz="40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42250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理论部分结束</a:t>
            </a:r>
            <a:endParaRPr lang="zh-CN" altLang="en-US" sz="6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bj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6716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C:\Documents and Settings\Administrator\桌面\封面.png"/>
          <p:cNvPicPr>
            <a:picLocks noChangeAspect="1" noChangeArrowheads="1"/>
          </p:cNvPicPr>
          <p:nvPr/>
        </p:nvPicPr>
        <p:blipFill>
          <a:blip r:embed="rId4" cstate="print"/>
          <a:srcRect l="18007" t="21202" r="19292" b="25794"/>
          <a:stretch>
            <a:fillRect/>
          </a:stretch>
        </p:blipFill>
        <p:spPr bwMode="auto">
          <a:xfrm>
            <a:off x="7072330" y="285728"/>
            <a:ext cx="1714512" cy="6594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70705"/>
            <a:ext cx="8286808" cy="334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是由英文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Search Engine Optimization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缩写而来， 中文意译为“搜索引擎优化”。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SEO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是指通过对网站内部调整优化及站外优化，使网站满足搜索引擎收录排名需求，在搜索引擎中提高关键词排名，从而把精准用户带到网站，获得免费流量，产生直接销售或品牌推广。</a:t>
            </a:r>
            <a:endParaRPr lang="zh-CN" altLang="en-US" sz="2400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pic>
        <p:nvPicPr>
          <p:cNvPr id="2050" name="Picture 2" descr="D:\Documents\Desktop\a\u=1814044930,2201923788&amp;fm=21&amp;gp=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71546"/>
            <a:ext cx="232985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1142984"/>
            <a:ext cx="735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一、内部优化                      二、外部优化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三、链接优化                      四、关键词选择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优化内容</a:t>
            </a:r>
            <a:endParaRPr lang="zh-CN" altLang="en-US" sz="3200" dirty="0"/>
          </a:p>
        </p:txBody>
      </p:sp>
      <p:pic>
        <p:nvPicPr>
          <p:cNvPr id="1028" name="Picture 4" descr="http://www.5iec.com/UploadFiles/2015-03/2/201503041836066055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619459"/>
            <a:ext cx="7072362" cy="273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714488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一、内部优化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META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标签优化：</a:t>
            </a:r>
            <a:endParaRPr lang="en-US" altLang="zh-CN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例如：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TITLE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，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KEYWORDS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，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DESCRIPTION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等的优化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）内部链接的优化，包括相关性链接（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Tag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标签），锚文本链接，各导航链接，及图片链接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）网站内容更新：每天保持站内的更新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(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主要是文章的更新等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)</a:t>
            </a:r>
            <a:endParaRPr lang="zh-CN" altLang="en-US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优化内容</a:t>
            </a:r>
            <a:endParaRPr lang="zh-CN" altLang="en-US" sz="3200" dirty="0"/>
          </a:p>
        </p:txBody>
      </p:sp>
      <p:pic>
        <p:nvPicPr>
          <p:cNvPr id="35844" name="Picture 4" descr="http://s14.sinaimg.cn/middle/a6f13528gc6a678e1bb8d&amp;69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802" y="1214422"/>
            <a:ext cx="426979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405015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二、外部优化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）外部链接类别：博客、论坛、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B2B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、新闻、分类信息、贴吧、问答、百科、社区、空间、微信、微博等相关信息网等尽量保持链接的多样性。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）外链组建：每天添加一定数量的外部链接，使关键词排名稳定提升。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）友链互换：与一些和你网站相关性比较高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,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整体质量比较好的网站交换友情链接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,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巩固稳定关键词排名。</a:t>
            </a:r>
            <a:endParaRPr lang="zh-CN" altLang="en-US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优化内容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476453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三、链接优化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）建立网站地图。只要有可能，最好给网站建一个完整的网站地图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sitemap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 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）每个网页最多距离首页四次点击就能到达。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 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）网站的导航系统最好使用文字链接。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 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）网站导航中的链接文字应该准确描述栏目的内容。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 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5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）网页的互相链接。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 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6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 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URL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静态化</a:t>
            </a:r>
            <a:endParaRPr lang="zh-CN" altLang="en-US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优化内容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1357298"/>
            <a:ext cx="8715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四、关键词选择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）使用百度推广助手中关键词工具进行选择适合推广的词；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2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）做调查来选取关键词；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3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）长尾关键词 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4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）将关键词进行多重排列组合；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5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）尽量不要使用行业通用词；</a:t>
            </a:r>
            <a:endParaRPr lang="zh-CN" altLang="en-US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优化内容</a:t>
            </a:r>
            <a:endParaRPr lang="zh-CN" altLang="en-US" sz="32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2654" y="3111755"/>
            <a:ext cx="4009940" cy="28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73" y="1071546"/>
            <a:ext cx="9155405" cy="5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1214423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四、关键词选择</a:t>
            </a:r>
            <a:endParaRPr lang="en-US" altLang="zh-CN" sz="2400" b="1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 lvl="1">
              <a:lnSpc>
                <a:spcPct val="150000"/>
              </a:lnSpc>
            </a:pPr>
            <a:endParaRPr lang="zh-CN" altLang="en-US" sz="24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6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）擅于利用地理位置；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7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）确定关键词的价值；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8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）长尾词的选择；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9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）关键词的时效性；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10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）分析竞争对手；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（</a:t>
            </a:r>
            <a:r>
              <a:rPr lang="en-US" altLang="zh-CN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11</a:t>
            </a:r>
            <a:r>
              <a:rPr lang="zh-CN" altLang="en-US" sz="24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）有些词是从百度的相关搜索中过来的，而非用户搜索的关键词。</a:t>
            </a:r>
            <a:endParaRPr lang="zh-CN" altLang="en-US" spc="100" dirty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223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72D39"/>
                </a:solidFill>
                <a:latin typeface="Hiragino Sans GB W6" pitchFamily="34" charset="-122"/>
                <a:ea typeface="Hiragino Sans GB W6" pitchFamily="34" charset="-122"/>
              </a:rPr>
              <a:t>SEO</a:t>
            </a:r>
            <a:endParaRPr lang="en-US" altLang="zh-CN" sz="3200" spc="100" dirty="0" smtClean="0">
              <a:solidFill>
                <a:srgbClr val="323232"/>
              </a:solidFill>
              <a:latin typeface="Hiragino Sans GB W3" pitchFamily="34" charset="-122"/>
              <a:ea typeface="Hiragino Sans GB W3" pitchFamily="34" charset="-122"/>
            </a:endParaRPr>
          </a:p>
          <a:p>
            <a:endParaRPr lang="zh-CN" altLang="en-US" sz="4000" dirty="0">
              <a:solidFill>
                <a:srgbClr val="D72D39"/>
              </a:solidFill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5716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100" dirty="0" smtClean="0">
                <a:solidFill>
                  <a:srgbClr val="323232"/>
                </a:solidFill>
                <a:latin typeface="Hiragino Sans GB W3" pitchFamily="34" charset="-122"/>
                <a:ea typeface="Hiragino Sans GB W3" pitchFamily="34" charset="-122"/>
              </a:rPr>
              <a:t>优化内容</a:t>
            </a:r>
            <a:endParaRPr lang="zh-CN" altLang="en-US" sz="3200" dirty="0"/>
          </a:p>
        </p:txBody>
      </p:sp>
      <p:pic>
        <p:nvPicPr>
          <p:cNvPr id="5125" name="Picture 5" descr="D:\Documents\Desktop\1未标题-1.png"/>
          <p:cNvPicPr>
            <a:picLocks noChangeAspect="1" noChangeArrowheads="1"/>
          </p:cNvPicPr>
          <p:nvPr/>
        </p:nvPicPr>
        <p:blipFill>
          <a:blip r:embed="rId3"/>
          <a:srcRect l="7722" r="4325"/>
          <a:stretch>
            <a:fillRect/>
          </a:stretch>
        </p:blipFill>
        <p:spPr bwMode="auto">
          <a:xfrm>
            <a:off x="4643438" y="1443211"/>
            <a:ext cx="4071966" cy="3414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1741</Words>
  <PresentationFormat>全屏显示(4:3)</PresentationFormat>
  <Paragraphs>183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78</cp:revision>
  <dcterms:created xsi:type="dcterms:W3CDTF">2016-04-08T14:54:30Z</dcterms:created>
  <dcterms:modified xsi:type="dcterms:W3CDTF">2016-04-09T05:48:47Z</dcterms:modified>
</cp:coreProperties>
</file>