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7" r:id="rId5"/>
    <p:sldId id="268" r:id="rId6"/>
    <p:sldId id="296" r:id="rId7"/>
    <p:sldId id="259" r:id="rId8"/>
    <p:sldId id="260" r:id="rId9"/>
    <p:sldId id="264" r:id="rId10"/>
    <p:sldId id="269" r:id="rId11"/>
    <p:sldId id="270" r:id="rId12"/>
    <p:sldId id="271" r:id="rId13"/>
    <p:sldId id="272" r:id="rId14"/>
    <p:sldId id="279" r:id="rId15"/>
    <p:sldId id="287" r:id="rId16"/>
    <p:sldId id="273" r:id="rId17"/>
    <p:sldId id="275" r:id="rId18"/>
    <p:sldId id="276" r:id="rId19"/>
    <p:sldId id="277" r:id="rId20"/>
    <p:sldId id="262" r:id="rId21"/>
    <p:sldId id="27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EB14-45E6-4712-B431-08C3CB84F4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0F09-CA7E-4DA6-8741-947676FF53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EB14-45E6-4712-B431-08C3CB84F4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40F09-CA7E-4DA6-8741-947676FF53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540" y="4487545"/>
            <a:ext cx="3862705" cy="2263140"/>
          </a:xfrm>
          <a:prstGeom prst="rect">
            <a:avLst/>
          </a:prstGeom>
        </p:spPr>
      </p:pic>
      <p:sp>
        <p:nvSpPr>
          <p:cNvPr id="14" name="等腰三角形 13"/>
          <p:cNvSpPr/>
          <p:nvPr/>
        </p:nvSpPr>
        <p:spPr>
          <a:xfrm rot="5400000">
            <a:off x="2291715" y="-2291715"/>
            <a:ext cx="6886575" cy="1147064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2513330" y="-2512695"/>
            <a:ext cx="6358890" cy="11384915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0" y="1165860"/>
            <a:ext cx="5746115" cy="34728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23900" y="1685925"/>
            <a:ext cx="7419975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主题：如何提高网站的转化率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3352" y="2671689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演讲人：房呈</a:t>
            </a:r>
            <a:r>
              <a:rPr lang="zh-CN" altLang="en-US" sz="2400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防（</a:t>
            </a:r>
            <a:r>
              <a:rPr lang="zh-CN" altLang="en-US" sz="2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动点</a:t>
            </a:r>
            <a:r>
              <a:rPr lang="en-US" altLang="zh-CN" sz="2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总经理）</a:t>
            </a:r>
            <a:endParaRPr lang="zh-CN" altLang="en-US" sz="24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990362" y="2672386"/>
            <a:ext cx="817376" cy="1349874"/>
          </a:xfrm>
          <a:prstGeom prst="triangle">
            <a:avLst>
              <a:gd name="adj" fmla="val 0"/>
            </a:avLst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6362002">
            <a:off x="2098548" y="2446999"/>
            <a:ext cx="396976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410177">
            <a:off x="2206387" y="3180345"/>
            <a:ext cx="266969" cy="440892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5400000">
            <a:off x="10179267" y="5601890"/>
            <a:ext cx="817376" cy="13498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6362002">
            <a:off x="11643703" y="5257753"/>
            <a:ext cx="396976" cy="65559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410177">
            <a:off x="11406722" y="6056509"/>
            <a:ext cx="266969" cy="44089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4486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21277" y="2708525"/>
            <a:ext cx="10533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下面以动</a:t>
            </a:r>
            <a:r>
              <a:rPr lang="zh-CN" altLang="en-US" sz="72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点百</a:t>
            </a:r>
            <a:r>
              <a:rPr lang="zh-CN" altLang="en-US" sz="7200" dirty="0" smtClean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度竞价为</a:t>
            </a:r>
            <a:r>
              <a:rPr lang="zh-CN" altLang="en-US" sz="72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例</a:t>
            </a:r>
            <a:endParaRPr lang="zh-CN" altLang="en-US" sz="7200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10" name="等腰三角形 9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13" grpId="0" animBg="1"/>
      <p:bldP spid="3" grpId="0"/>
      <p:bldP spid="10" grpId="0" animBg="1"/>
      <p:bldP spid="11" grpId="0" animBg="1"/>
      <p:bldP spid="14" grpId="1" animBg="1"/>
      <p:bldP spid="22" grpId="1" animBg="1"/>
      <p:bldP spid="23" grpId="1" animBg="1"/>
      <p:bldP spid="24" grpId="1" animBg="1"/>
      <p:bldP spid="13" grpId="1" animBg="1"/>
      <p:bldP spid="3" grpId="1"/>
      <p:bldP spid="10" grpId="1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5400000">
            <a:off x="10179267" y="5601890"/>
            <a:ext cx="817376" cy="13498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6362002">
            <a:off x="11643703" y="5257753"/>
            <a:ext cx="396976" cy="65559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410177">
            <a:off x="11406722" y="6056509"/>
            <a:ext cx="266969" cy="44089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4486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49065" y="1096645"/>
            <a:ext cx="652526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2015</a:t>
            </a:r>
            <a:r>
              <a:rPr lang="zh-CN" altLang="en-US" sz="6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年推广费</a:t>
            </a:r>
            <a:endParaRPr lang="zh-CN" altLang="en-US" sz="6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88085" y="3067685"/>
            <a:ext cx="1051115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个月：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500</a:t>
            </a:r>
            <a:r>
              <a:rPr lang="zh-CN" altLang="en-US" sz="54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元</a:t>
            </a:r>
            <a:r>
              <a:rPr lang="en-US" altLang="zh-CN" sz="54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/</a:t>
            </a:r>
            <a:r>
              <a:rPr lang="zh-CN" altLang="en-US" sz="54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天</a:t>
            </a:r>
            <a:r>
              <a:rPr lang="en-US" altLang="zh-CN" sz="54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X24</a:t>
            </a:r>
            <a:r>
              <a:rPr lang="zh-CN" altLang="en-US" sz="54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天</a:t>
            </a:r>
            <a:r>
              <a:rPr lang="en-US" altLang="zh-CN" sz="54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=</a:t>
            </a:r>
            <a:r>
              <a:rPr lang="en-US" altLang="zh-CN" sz="5400" b="1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12000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元</a:t>
            </a:r>
            <a:endParaRPr lang="en-US" altLang="zh-CN" sz="5400" dirty="0" smtClean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  <a:p>
            <a:pPr algn="r"/>
            <a:endParaRPr lang="en-US" altLang="zh-CN" sz="5400" dirty="0" smtClean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  <a:p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年：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12000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元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X12=</a:t>
            </a:r>
            <a:r>
              <a:rPr lang="en-US" altLang="zh-CN" sz="5400" b="1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144000</a:t>
            </a:r>
            <a:r>
              <a:rPr lang="zh-CN" altLang="en-US" sz="5400" b="1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元</a:t>
            </a:r>
            <a:endParaRPr lang="zh-CN" altLang="en-US" sz="5400" b="1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12" name="等腰三角形 11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13" grpId="0" animBg="1"/>
      <p:bldP spid="7" grpId="0"/>
      <p:bldP spid="8" grpId="0"/>
      <p:bldP spid="12" grpId="0" animBg="1"/>
      <p:bldP spid="15" grpId="0" animBg="1"/>
      <p:bldP spid="14" grpId="1" animBg="1"/>
      <p:bldP spid="22" grpId="1" animBg="1"/>
      <p:bldP spid="23" grpId="1" animBg="1"/>
      <p:bldP spid="24" grpId="1" animBg="1"/>
      <p:bldP spid="13" grpId="1" animBg="1"/>
      <p:bldP spid="7" grpId="1"/>
      <p:bldP spid="8" grpId="1"/>
      <p:bldP spid="12" grpId="1" animBg="1"/>
      <p:bldP spid="15" grpId="1" animBg="1"/>
      <p:bldP spid="14" grpId="2" animBg="1"/>
      <p:bldP spid="22" grpId="2" animBg="1"/>
      <p:bldP spid="23" grpId="2" animBg="1"/>
      <p:bldP spid="24" grpId="2" animBg="1"/>
      <p:bldP spid="13" grpId="2" animBg="1"/>
      <p:bldP spid="7" grpId="2"/>
      <p:bldP spid="8" grpId="2"/>
      <p:bldP spid="12" grpId="2" animBg="1"/>
      <p:bldP spid="15" grpId="2" animBg="1"/>
      <p:bldP spid="14" grpId="3" animBg="1"/>
      <p:bldP spid="22" grpId="3" animBg="1"/>
      <p:bldP spid="23" grpId="3" animBg="1"/>
      <p:bldP spid="24" grpId="3" animBg="1"/>
      <p:bldP spid="13" grpId="3" animBg="1"/>
      <p:bldP spid="7" grpId="3"/>
      <p:bldP spid="8" grpId="3"/>
      <p:bldP spid="12" grpId="3" animBg="1"/>
      <p:bldP spid="15" grpId="3" animBg="1"/>
      <p:bldP spid="14" grpId="4" animBg="1"/>
      <p:bldP spid="22" grpId="4" animBg="1"/>
      <p:bldP spid="23" grpId="4" animBg="1"/>
      <p:bldP spid="24" grpId="4" animBg="1"/>
      <p:bldP spid="13" grpId="4" animBg="1"/>
      <p:bldP spid="7" grpId="4"/>
      <p:bldP spid="8" grpId="4"/>
      <p:bldP spid="12" grpId="4" animBg="1"/>
      <p:bldP spid="15" grpId="4" animBg="1"/>
      <p:bldP spid="14" grpId="5" animBg="1"/>
      <p:bldP spid="22" grpId="5" animBg="1"/>
      <p:bldP spid="23" grpId="5" animBg="1"/>
      <p:bldP spid="24" grpId="5" animBg="1"/>
      <p:bldP spid="13" grpId="5" animBg="1"/>
      <p:bldP spid="7" grpId="5"/>
      <p:bldP spid="8" grpId="5"/>
      <p:bldP spid="12" grpId="5" animBg="1"/>
      <p:bldP spid="15" grpId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6362002">
            <a:off x="11567451" y="5330494"/>
            <a:ext cx="396976" cy="50292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410177">
            <a:off x="11406722" y="6056509"/>
            <a:ext cx="266969" cy="44089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4486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6"/>
          <p:cNvSpPr txBox="1"/>
          <p:nvPr/>
        </p:nvSpPr>
        <p:spPr>
          <a:xfrm>
            <a:off x="4232275" y="1388745"/>
            <a:ext cx="63423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2015</a:t>
            </a:r>
            <a:r>
              <a:rPr lang="zh-CN" altLang="en-US" sz="66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年咨询量</a:t>
            </a:r>
            <a:endParaRPr lang="zh-CN" altLang="en-US" sz="6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18" name="文本框 7"/>
          <p:cNvSpPr txBox="1"/>
          <p:nvPr/>
        </p:nvSpPr>
        <p:spPr>
          <a:xfrm>
            <a:off x="2228850" y="3232150"/>
            <a:ext cx="871029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个月：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3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/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天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X24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天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=72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</a:t>
            </a:r>
            <a:endParaRPr lang="en-US" altLang="zh-CN" sz="5400" dirty="0" smtClean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  <a:p>
            <a:endParaRPr lang="en-US" altLang="zh-CN" sz="5400" dirty="0" smtClean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  <a:p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年：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72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X12=</a:t>
            </a:r>
            <a:r>
              <a:rPr lang="en-US" altLang="zh-CN" sz="5400" b="1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864</a:t>
            </a:r>
            <a:r>
              <a:rPr lang="zh-CN" altLang="en-US" sz="5400" b="1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</a:t>
            </a:r>
            <a:endParaRPr lang="zh-CN" altLang="en-US" sz="5400" b="1" dirty="0" smtClean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13" grpId="0" animBg="1"/>
      <p:bldP spid="15" grpId="0" animBg="1"/>
      <p:bldP spid="16" grpId="0" animBg="1"/>
      <p:bldP spid="17" grpId="0"/>
      <p:bldP spid="18" grpId="0"/>
      <p:bldP spid="14" grpId="1" animBg="1"/>
      <p:bldP spid="23" grpId="1" animBg="1"/>
      <p:bldP spid="24" grpId="1" animBg="1"/>
      <p:bldP spid="13" grpId="1" animBg="1"/>
      <p:bldP spid="15" grpId="1" animBg="1"/>
      <p:bldP spid="16" grpId="1" animBg="1"/>
      <p:bldP spid="17" grpId="1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6362002">
            <a:off x="11643703" y="5257753"/>
            <a:ext cx="396976" cy="65559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410177">
            <a:off x="11406722" y="6056509"/>
            <a:ext cx="266969" cy="44089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4486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7"/>
          <p:cNvSpPr txBox="1"/>
          <p:nvPr/>
        </p:nvSpPr>
        <p:spPr>
          <a:xfrm>
            <a:off x="2983865" y="2011680"/>
            <a:ext cx="7894955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2015</a:t>
            </a:r>
            <a:r>
              <a:rPr lang="zh-CN" altLang="en-US" sz="60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年每个咨询的成本：</a:t>
            </a:r>
            <a:endParaRPr lang="en-US" altLang="zh-CN" sz="6000" dirty="0" smtClean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  <a:p>
            <a:pPr algn="ctr"/>
            <a:endParaRPr lang="en-US" altLang="zh-CN" sz="6000" dirty="0" smtClean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  <a:p>
            <a:pPr algn="ctr"/>
            <a:r>
              <a:rPr lang="en-US" altLang="zh-CN" sz="60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144000 ÷ 864=</a:t>
            </a:r>
            <a:r>
              <a:rPr lang="en-US" altLang="zh-CN" sz="6000" b="1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167</a:t>
            </a:r>
            <a:r>
              <a:rPr lang="zh-CN" altLang="en-US" sz="6000" b="1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元</a:t>
            </a:r>
            <a:endParaRPr lang="zh-CN" altLang="en-US" sz="6000" b="1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13" grpId="0" animBg="1"/>
      <p:bldP spid="15" grpId="0" animBg="1"/>
      <p:bldP spid="16" grpId="0" animBg="1"/>
      <p:bldP spid="18" grpId="0"/>
      <p:bldP spid="14" grpId="1" animBg="1"/>
      <p:bldP spid="23" grpId="1" animBg="1"/>
      <p:bldP spid="24" grpId="1" animBg="1"/>
      <p:bldP spid="13" grpId="1" animBg="1"/>
      <p:bldP spid="15" grpId="1" animBg="1"/>
      <p:bldP spid="16" grpId="1" animBg="1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6362002">
            <a:off x="11567451" y="5330494"/>
            <a:ext cx="396976" cy="50292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410177">
            <a:off x="11406722" y="6056509"/>
            <a:ext cx="266969" cy="44089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4486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6"/>
          <p:cNvSpPr txBox="1"/>
          <p:nvPr/>
        </p:nvSpPr>
        <p:spPr>
          <a:xfrm>
            <a:off x="4232275" y="1388745"/>
            <a:ext cx="63423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2016</a:t>
            </a:r>
            <a:r>
              <a:rPr lang="zh-CN" altLang="en-US" sz="66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年咨询量</a:t>
            </a:r>
            <a:endParaRPr lang="zh-CN" altLang="en-US" sz="6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18" name="文本框 7"/>
          <p:cNvSpPr txBox="1"/>
          <p:nvPr/>
        </p:nvSpPr>
        <p:spPr>
          <a:xfrm>
            <a:off x="2228850" y="3232150"/>
            <a:ext cx="871029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个月：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5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/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天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X24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天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=120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</a:t>
            </a:r>
            <a:endParaRPr lang="en-US" altLang="zh-CN" sz="5400" dirty="0" smtClean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  <a:p>
            <a:endParaRPr lang="en-US" altLang="zh-CN" sz="5400" dirty="0" smtClean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  <a:p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年：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120</a:t>
            </a:r>
            <a:r>
              <a:rPr lang="zh-CN" altLang="en-US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</a:t>
            </a:r>
            <a:r>
              <a:rPr lang="en-US" altLang="zh-CN" sz="54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X12=</a:t>
            </a:r>
            <a:r>
              <a:rPr lang="en-US" altLang="zh-CN" sz="5400" b="1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1440</a:t>
            </a:r>
            <a:r>
              <a:rPr lang="zh-CN" altLang="en-US" sz="5400" b="1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</a:t>
            </a:r>
            <a:endParaRPr lang="zh-CN" altLang="en-US" sz="5400" b="1" dirty="0" smtClean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13" grpId="0" animBg="1"/>
      <p:bldP spid="15" grpId="0" animBg="1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5400000">
            <a:off x="10179267" y="5601890"/>
            <a:ext cx="817376" cy="13498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6362002">
            <a:off x="11643703" y="5257753"/>
            <a:ext cx="396976" cy="65559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410177">
            <a:off x="11406722" y="6056509"/>
            <a:ext cx="266969" cy="44089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4486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7"/>
          <p:cNvSpPr txBox="1"/>
          <p:nvPr/>
        </p:nvSpPr>
        <p:spPr>
          <a:xfrm>
            <a:off x="2395855" y="1743075"/>
            <a:ext cx="7894955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2016</a:t>
            </a:r>
            <a:r>
              <a:rPr lang="zh-CN" altLang="en-US" sz="60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年每个咨询的成本：</a:t>
            </a:r>
            <a:endParaRPr lang="en-US" altLang="zh-CN" sz="6000" dirty="0" smtClean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  <a:p>
            <a:pPr algn="ctr"/>
            <a:endParaRPr lang="en-US" altLang="zh-CN" sz="6000" dirty="0" smtClean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  <a:p>
            <a:pPr algn="ctr"/>
            <a:r>
              <a:rPr lang="en-US" altLang="zh-CN" sz="6000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144000 ÷ 1440=</a:t>
            </a:r>
            <a:r>
              <a:rPr lang="en-US" altLang="zh-CN" sz="6000" b="1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100</a:t>
            </a:r>
            <a:r>
              <a:rPr lang="zh-CN" altLang="en-US" sz="6000" b="1" dirty="0" smtClean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元</a:t>
            </a:r>
            <a:endParaRPr lang="zh-CN" altLang="en-US" sz="6000" b="1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13" grpId="0" animBg="1"/>
      <p:bldP spid="15" grpId="0" animBg="1"/>
      <p:bldP spid="16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9485" y="4129405"/>
            <a:ext cx="4814570" cy="2685415"/>
          </a:xfrm>
          <a:prstGeom prst="rect">
            <a:avLst/>
          </a:prstGeom>
        </p:spPr>
      </p:pic>
      <p:sp>
        <p:nvSpPr>
          <p:cNvPr id="14" name="等腰三角形 13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4486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77360" y="2728595"/>
            <a:ext cx="457136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2016</a:t>
            </a:r>
            <a:r>
              <a:rPr lang="zh-CN" altLang="en-US" sz="5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年咨询量</a:t>
            </a:r>
            <a:endParaRPr lang="zh-CN" altLang="en-US" sz="54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2065" y="2454275"/>
            <a:ext cx="7795260" cy="210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两年对比，咨询量少，花成本</a:t>
            </a:r>
            <a:endParaRPr lang="zh-CN" altLang="en-US" sz="6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7" grpId="0"/>
      <p:bldP spid="10" grpId="0"/>
      <p:bldP spid="9" grpId="0" animBg="1"/>
      <p:bldP spid="11" grpId="0" animBg="1"/>
      <p:bldP spid="14" grpId="1" animBg="1"/>
      <p:bldP spid="13" grpId="1" animBg="1"/>
      <p:bldP spid="7" grpId="1"/>
      <p:bldP spid="10" grpId="1"/>
      <p:bldP spid="9" grpId="1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210" y="3265170"/>
            <a:ext cx="3373755" cy="3240405"/>
          </a:xfrm>
          <a:prstGeom prst="rect">
            <a:avLst/>
          </a:prstGeom>
        </p:spPr>
      </p:pic>
      <p:sp>
        <p:nvSpPr>
          <p:cNvPr id="14" name="等腰三角形 13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4486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7242175" y="1466215"/>
            <a:ext cx="2778760" cy="1262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779395" y="1539875"/>
            <a:ext cx="876236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864</a:t>
            </a:r>
            <a:r>
              <a:rPr lang="zh-CN" altLang="en-US" sz="6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</a:t>
            </a:r>
            <a:r>
              <a:rPr lang="en-US" altLang="zh-CN" sz="6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X100= </a:t>
            </a:r>
            <a:r>
              <a:rPr lang="en-US" altLang="zh-CN" sz="7200" b="1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86400 </a:t>
            </a:r>
            <a:r>
              <a:rPr lang="zh-CN" altLang="en-US" sz="6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元</a:t>
            </a:r>
            <a:endParaRPr lang="zh-CN" altLang="en-US" sz="6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72360" y="4066540"/>
            <a:ext cx="9576435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144000-86400=</a:t>
            </a:r>
            <a:r>
              <a:rPr lang="en-US" altLang="zh-CN" sz="6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</a:t>
            </a:r>
            <a:r>
              <a:rPr lang="en-US" altLang="zh-CN" sz="6600" b="1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57600 </a:t>
            </a:r>
            <a:r>
              <a:rPr lang="zh-CN" altLang="en-US" sz="60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元</a:t>
            </a:r>
            <a:endParaRPr lang="zh-CN" altLang="en-US" sz="60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17" name="等腰三角形 16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0" grpId="0"/>
      <p:bldP spid="5" grpId="0"/>
      <p:bldP spid="17" grpId="0" animBg="1"/>
      <p:bldP spid="18" grpId="0" animBg="1"/>
      <p:bldP spid="14" grpId="1" animBg="1"/>
      <p:bldP spid="13" grpId="1" animBg="1"/>
      <p:bldP spid="12" grpId="1" animBg="1"/>
      <p:bldP spid="10" grpId="1"/>
      <p:bldP spid="5" grpId="1"/>
      <p:bldP spid="17" grpId="1" animBg="1"/>
      <p:bldP spid="18" grpId="1" animBg="1"/>
      <p:bldP spid="14" grpId="2" animBg="1"/>
      <p:bldP spid="13" grpId="2" animBg="1"/>
      <p:bldP spid="12" grpId="2" animBg="1"/>
      <p:bldP spid="10" grpId="2"/>
      <p:bldP spid="5" grpId="2"/>
      <p:bldP spid="17" grpId="2" animBg="1"/>
      <p:bldP spid="18" grpId="2" animBg="1"/>
      <p:bldP spid="14" grpId="3" animBg="1"/>
      <p:bldP spid="13" grpId="3" animBg="1"/>
      <p:bldP spid="12" grpId="3" animBg="1"/>
      <p:bldP spid="10" grpId="3"/>
      <p:bldP spid="5" grpId="3"/>
      <p:bldP spid="17" grpId="3" animBg="1"/>
      <p:bldP spid="18" grpId="3" animBg="1"/>
      <p:bldP spid="14" grpId="4" animBg="1"/>
      <p:bldP spid="13" grpId="4" animBg="1"/>
      <p:bldP spid="12" grpId="4" animBg="1"/>
      <p:bldP spid="10" grpId="4"/>
      <p:bldP spid="5" grpId="4"/>
      <p:bldP spid="17" grpId="4" animBg="1"/>
      <p:bldP spid="18" grpId="4" animBg="1"/>
      <p:bldP spid="14" grpId="5" animBg="1"/>
      <p:bldP spid="13" grpId="5" animBg="1"/>
      <p:bldP spid="12" grpId="5" animBg="1"/>
      <p:bldP spid="10" grpId="5"/>
      <p:bldP spid="5" grpId="5"/>
      <p:bldP spid="17" grpId="5" animBg="1"/>
      <p:bldP spid="18" grpId="5" animBg="1"/>
      <p:bldP spid="14" grpId="6" animBg="1"/>
      <p:bldP spid="13" grpId="6" animBg="1"/>
      <p:bldP spid="12" grpId="6" animBg="1"/>
      <p:bldP spid="10" grpId="6"/>
      <p:bldP spid="5" grpId="6"/>
      <p:bldP spid="17" grpId="6" animBg="1"/>
      <p:bldP spid="18" grpId="6" animBg="1"/>
      <p:bldP spid="14" grpId="7" animBg="1"/>
      <p:bldP spid="13" grpId="7" animBg="1"/>
      <p:bldP spid="12" grpId="7" animBg="1"/>
      <p:bldP spid="10" grpId="7"/>
      <p:bldP spid="5" grpId="7"/>
      <p:bldP spid="17" grpId="7" animBg="1"/>
      <p:bldP spid="18" grpId="7" animBg="1"/>
      <p:bldP spid="14" grpId="8" animBg="1"/>
      <p:bldP spid="13" grpId="8" animBg="1"/>
      <p:bldP spid="12" grpId="8" animBg="1"/>
      <p:bldP spid="10" grpId="8"/>
      <p:bldP spid="5" grpId="8"/>
      <p:bldP spid="17" grpId="8" animBg="1"/>
      <p:bldP spid="18" grpId="8" animBg="1"/>
      <p:bldP spid="14" grpId="9" animBg="1"/>
      <p:bldP spid="13" grpId="9" animBg="1"/>
      <p:bldP spid="12" grpId="9" animBg="1"/>
      <p:bldP spid="10" grpId="9"/>
      <p:bldP spid="5" grpId="9"/>
      <p:bldP spid="17" grpId="9" animBg="1"/>
      <p:bldP spid="18" grpId="9" animBg="1"/>
      <p:bldP spid="14" grpId="10" animBg="1"/>
      <p:bldP spid="13" grpId="10" animBg="1"/>
      <p:bldP spid="12" grpId="10" animBg="1"/>
      <p:bldP spid="10" grpId="10"/>
      <p:bldP spid="5" grpId="10"/>
      <p:bldP spid="17" grpId="10" animBg="1"/>
      <p:bldP spid="18" grpId="1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4486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34795" y="3303270"/>
            <a:ext cx="94030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6</a:t>
            </a:r>
            <a:r>
              <a:rPr lang="zh-CN" altLang="en-US" sz="9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</a:t>
            </a:r>
            <a:r>
              <a:rPr lang="en-US" altLang="zh-CN" sz="9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/</a:t>
            </a:r>
            <a:r>
              <a:rPr lang="zh-CN" altLang="en-US" sz="9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天</a:t>
            </a:r>
            <a:r>
              <a:rPr lang="en-US" altLang="zh-CN" sz="9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(500</a:t>
            </a:r>
            <a:r>
              <a:rPr lang="zh-CN" altLang="en-US" sz="9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元</a:t>
            </a:r>
            <a:r>
              <a:rPr lang="en-US" altLang="zh-CN" sz="9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/</a:t>
            </a:r>
            <a:r>
              <a:rPr lang="zh-CN" altLang="en-US" sz="9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天</a:t>
            </a:r>
            <a:r>
              <a:rPr lang="en-US" altLang="zh-CN" sz="9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)</a:t>
            </a:r>
            <a:endParaRPr lang="en-US" altLang="zh-CN" sz="9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1890" y="977265"/>
            <a:ext cx="480060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2017</a:t>
            </a:r>
            <a:r>
              <a:rPr lang="zh-CN" altLang="en-US" sz="60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目标</a:t>
            </a:r>
            <a:endParaRPr lang="zh-CN" altLang="en-US" sz="60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/>
      <p:bldP spid="8" grpId="0"/>
      <p:bldP spid="9" grpId="0" animBg="1"/>
      <p:bldP spid="10" grpId="0" animBg="1"/>
      <p:bldP spid="14" grpId="1" animBg="1"/>
      <p:bldP spid="13" grpId="1" animBg="1"/>
      <p:bldP spid="5" grpId="1"/>
      <p:bldP spid="8" grpId="1"/>
      <p:bldP spid="9" grpId="1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760807" y="27995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0807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9007057" y="3974385"/>
            <a:ext cx="817376" cy="1349874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6362002">
            <a:off x="10471493" y="3630248"/>
            <a:ext cx="396976" cy="655595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410177">
            <a:off x="10223082" y="4482344"/>
            <a:ext cx="266969" cy="440892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60927" y="1683635"/>
            <a:ext cx="10533413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dirty="0" smtClean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下面以动</a:t>
            </a:r>
            <a:r>
              <a:rPr lang="zh-CN" altLang="en-US" sz="72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点百</a:t>
            </a:r>
            <a:r>
              <a:rPr lang="zh-CN" altLang="en-US" sz="7200" dirty="0" smtClean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度竞价为</a:t>
            </a:r>
            <a:r>
              <a:rPr lang="zh-CN" altLang="en-US" sz="72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例</a:t>
            </a:r>
            <a:endParaRPr lang="zh-CN" altLang="en-US" sz="7200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  <a:p>
            <a:r>
              <a:rPr lang="en-US" altLang="zh-CN" sz="72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  www.10639888.com</a:t>
            </a:r>
            <a:endParaRPr lang="en-US" altLang="zh-CN" sz="7200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 animBg="1"/>
      <p:bldP spid="23" grpId="0" animBg="1"/>
      <p:bldP spid="24" grpId="0" animBg="1"/>
      <p:bldP spid="8" grpId="0" animBg="1"/>
      <p:bldP spid="9" grpId="0" animBg="1"/>
      <p:bldP spid="3" grpId="0"/>
      <p:bldP spid="15" grpId="1"/>
      <p:bldP spid="16" grpId="1"/>
      <p:bldP spid="22" grpId="1" animBg="1"/>
      <p:bldP spid="23" grpId="1" animBg="1"/>
      <p:bldP spid="24" grpId="1" animBg="1"/>
      <p:bldP spid="8" grpId="1" animBg="1"/>
      <p:bldP spid="9" grpId="1" animBg="1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1840" y="3978910"/>
            <a:ext cx="3809365" cy="2856865"/>
          </a:xfrm>
          <a:prstGeom prst="rect">
            <a:avLst/>
          </a:prstGeom>
        </p:spPr>
      </p:pic>
      <p:sp>
        <p:nvSpPr>
          <p:cNvPr id="3" name="平行四边形 2"/>
          <p:cNvSpPr/>
          <p:nvPr/>
        </p:nvSpPr>
        <p:spPr>
          <a:xfrm>
            <a:off x="3292475" y="1789430"/>
            <a:ext cx="6859270" cy="2247265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-1492250" y="1492251"/>
            <a:ext cx="6857999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-1104900" y="1104900"/>
            <a:ext cx="6083300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5443318">
            <a:off x="2235140" y="735731"/>
            <a:ext cx="396976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758637">
            <a:off x="1116145" y="1497863"/>
            <a:ext cx="266969" cy="440892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17880439">
            <a:off x="9916606" y="1697676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3833629" y="1907226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17880439">
            <a:off x="9287956" y="3000243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17880439">
            <a:off x="3204979" y="3209793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17880439">
            <a:off x="8659306" y="4302810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17880439">
            <a:off x="2576329" y="4512360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74945" y="2136140"/>
            <a:ext cx="386270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目的</a:t>
            </a:r>
            <a:endParaRPr lang="zh-CN" altLang="en-US" sz="9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335" y="-192405"/>
            <a:ext cx="2021205" cy="1358900"/>
          </a:xfrm>
          <a:prstGeom prst="rect">
            <a:avLst/>
          </a:prstGeom>
        </p:spPr>
      </p:pic>
      <p:sp>
        <p:nvSpPr>
          <p:cNvPr id="2" name="平行四边形 1"/>
          <p:cNvSpPr/>
          <p:nvPr/>
        </p:nvSpPr>
        <p:spPr>
          <a:xfrm>
            <a:off x="2999105" y="4341495"/>
            <a:ext cx="5577840" cy="1111885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55515" y="4547235"/>
            <a:ext cx="268160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是什么？</a:t>
            </a:r>
            <a:endParaRPr lang="zh-CN" altLang="en-US" sz="40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4" grpId="0"/>
      <p:bldP spid="5" grpId="0"/>
      <p:bldP spid="27" grpId="1" animBg="1"/>
      <p:bldP spid="35" grpId="1" animBg="1"/>
      <p:bldP spid="4" grpId="1"/>
      <p:bldP spid="5" grpId="1"/>
      <p:bldP spid="27" grpId="2" animBg="1"/>
      <p:bldP spid="35" grpId="2" animBg="1"/>
      <p:bldP spid="4" grpId="2"/>
      <p:bldP spid="5" grpId="2"/>
      <p:bldP spid="27" grpId="3" animBg="1"/>
      <p:bldP spid="35" grpId="3" animBg="1"/>
      <p:bldP spid="4" grpId="3"/>
      <p:bldP spid="5" grpId="3"/>
      <p:bldP spid="3" grpId="0" animBg="1"/>
      <p:bldP spid="14" grpId="0" animBg="1"/>
      <p:bldP spid="13" grpId="0" animBg="1"/>
      <p:bldP spid="23" grpId="0" animBg="1"/>
      <p:bldP spid="24" grpId="0" animBg="1"/>
      <p:bldP spid="26" grpId="0" animBg="1"/>
      <p:bldP spid="27" grpId="4" animBg="1"/>
      <p:bldP spid="30" grpId="0" animBg="1"/>
      <p:bldP spid="31" grpId="0" animBg="1"/>
      <p:bldP spid="35" grpId="4" animBg="1"/>
      <p:bldP spid="36" grpId="0" animBg="1"/>
      <p:bldP spid="4" grpId="4"/>
      <p:bldP spid="2" grpId="0" animBg="1"/>
      <p:bldP spid="5" grpId="4"/>
      <p:bldP spid="20" grpId="0" animBg="1"/>
      <p:bldP spid="21" grpId="0" animBg="1"/>
      <p:bldP spid="3" grpId="1" animBg="1"/>
      <p:bldP spid="14" grpId="1" animBg="1"/>
      <p:bldP spid="13" grpId="1" animBg="1"/>
      <p:bldP spid="23" grpId="1" animBg="1"/>
      <p:bldP spid="24" grpId="1" animBg="1"/>
      <p:bldP spid="26" grpId="1" animBg="1"/>
      <p:bldP spid="27" grpId="5" animBg="1"/>
      <p:bldP spid="30" grpId="1" animBg="1"/>
      <p:bldP spid="31" grpId="1" animBg="1"/>
      <p:bldP spid="35" grpId="5" animBg="1"/>
      <p:bldP spid="36" grpId="1" animBg="1"/>
      <p:bldP spid="4" grpId="5"/>
      <p:bldP spid="2" grpId="1" animBg="1"/>
      <p:bldP spid="5" grpId="5"/>
      <p:bldP spid="20" grpId="1" animBg="1"/>
      <p:bldP spid="21" grpId="1" animBg="1"/>
      <p:bldP spid="3" grpId="2" animBg="1"/>
      <p:bldP spid="14" grpId="2" animBg="1"/>
      <p:bldP spid="13" grpId="2" animBg="1"/>
      <p:bldP spid="23" grpId="2" animBg="1"/>
      <p:bldP spid="24" grpId="2" animBg="1"/>
      <p:bldP spid="26" grpId="2" animBg="1"/>
      <p:bldP spid="27" grpId="6" animBg="1"/>
      <p:bldP spid="30" grpId="2" animBg="1"/>
      <p:bldP spid="31" grpId="2" animBg="1"/>
      <p:bldP spid="35" grpId="6" animBg="1"/>
      <p:bldP spid="36" grpId="2" animBg="1"/>
      <p:bldP spid="4" grpId="6"/>
      <p:bldP spid="2" grpId="2" animBg="1"/>
      <p:bldP spid="5" grpId="6"/>
      <p:bldP spid="20" grpId="2" animBg="1"/>
      <p:bldP spid="21" grpId="2" animBg="1"/>
      <p:bldP spid="3" grpId="3" animBg="1"/>
      <p:bldP spid="14" grpId="3" animBg="1"/>
      <p:bldP spid="13" grpId="3" animBg="1"/>
      <p:bldP spid="23" grpId="3" animBg="1"/>
      <p:bldP spid="24" grpId="3" animBg="1"/>
      <p:bldP spid="26" grpId="3" animBg="1"/>
      <p:bldP spid="27" grpId="7" animBg="1"/>
      <p:bldP spid="30" grpId="3" animBg="1"/>
      <p:bldP spid="31" grpId="3" animBg="1"/>
      <p:bldP spid="35" grpId="7" animBg="1"/>
      <p:bldP spid="36" grpId="3" animBg="1"/>
      <p:bldP spid="4" grpId="7"/>
      <p:bldP spid="2" grpId="3" animBg="1"/>
      <p:bldP spid="5" grpId="7"/>
      <p:bldP spid="20" grpId="3" animBg="1"/>
      <p:bldP spid="21" grpId="3" animBg="1"/>
      <p:bldP spid="3" grpId="4" animBg="1"/>
      <p:bldP spid="14" grpId="4" animBg="1"/>
      <p:bldP spid="13" grpId="4" animBg="1"/>
      <p:bldP spid="23" grpId="4" animBg="1"/>
      <p:bldP spid="24" grpId="4" animBg="1"/>
      <p:bldP spid="26" grpId="4" animBg="1"/>
      <p:bldP spid="27" grpId="8" animBg="1"/>
      <p:bldP spid="30" grpId="4" animBg="1"/>
      <p:bldP spid="31" grpId="4" animBg="1"/>
      <p:bldP spid="35" grpId="8" animBg="1"/>
      <p:bldP spid="36" grpId="4" animBg="1"/>
      <p:bldP spid="4" grpId="8"/>
      <p:bldP spid="2" grpId="4" animBg="1"/>
      <p:bldP spid="5" grpId="8"/>
      <p:bldP spid="20" grpId="4" animBg="1"/>
      <p:bldP spid="21" grpId="4" animBg="1"/>
      <p:bldP spid="3" grpId="5" animBg="1"/>
      <p:bldP spid="14" grpId="5" animBg="1"/>
      <p:bldP spid="13" grpId="5" animBg="1"/>
      <p:bldP spid="23" grpId="5" animBg="1"/>
      <p:bldP spid="24" grpId="5" animBg="1"/>
      <p:bldP spid="26" grpId="5" animBg="1"/>
      <p:bldP spid="27" grpId="9" animBg="1"/>
      <p:bldP spid="30" grpId="5" animBg="1"/>
      <p:bldP spid="31" grpId="5" animBg="1"/>
      <p:bldP spid="35" grpId="9" animBg="1"/>
      <p:bldP spid="36" grpId="5" animBg="1"/>
      <p:bldP spid="4" grpId="9"/>
      <p:bldP spid="2" grpId="5" animBg="1"/>
      <p:bldP spid="5" grpId="9"/>
      <p:bldP spid="20" grpId="5" animBg="1"/>
      <p:bldP spid="21" grpId="5" animBg="1"/>
      <p:bldP spid="3" grpId="6" animBg="1"/>
      <p:bldP spid="14" grpId="6" animBg="1"/>
      <p:bldP spid="13" grpId="6" bldLvl="0" animBg="1"/>
      <p:bldP spid="23" grpId="6" animBg="1"/>
      <p:bldP spid="24" grpId="6" animBg="1"/>
      <p:bldP spid="26" grpId="6" animBg="1"/>
      <p:bldP spid="27" grpId="10" animBg="1"/>
      <p:bldP spid="30" grpId="6" animBg="1"/>
      <p:bldP spid="31" grpId="6" animBg="1"/>
      <p:bldP spid="35" grpId="10" animBg="1"/>
      <p:bldP spid="36" grpId="6" animBg="1"/>
      <p:bldP spid="4" grpId="10"/>
      <p:bldP spid="2" grpId="6" animBg="1"/>
      <p:bldP spid="5" grpId="10"/>
      <p:bldP spid="20" grpId="6" animBg="1"/>
      <p:bldP spid="21" grpId="6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760807" y="27995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0807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06861" y="2295530"/>
            <a:ext cx="3738880" cy="1310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THANK !</a:t>
            </a:r>
            <a:endParaRPr lang="en-US" altLang="zh-CN" sz="8000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6645492" y="3601640"/>
            <a:ext cx="817376" cy="1349874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6362002">
            <a:off x="8109928" y="3257503"/>
            <a:ext cx="396976" cy="655595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410177">
            <a:off x="7861517" y="4109599"/>
            <a:ext cx="266969" cy="440892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1840" y="3978910"/>
            <a:ext cx="3809365" cy="2856865"/>
          </a:xfrm>
          <a:prstGeom prst="rect">
            <a:avLst/>
          </a:prstGeom>
        </p:spPr>
      </p:pic>
      <p:sp>
        <p:nvSpPr>
          <p:cNvPr id="3" name="平行四边形 2"/>
          <p:cNvSpPr/>
          <p:nvPr/>
        </p:nvSpPr>
        <p:spPr>
          <a:xfrm>
            <a:off x="3292475" y="1789430"/>
            <a:ext cx="6859270" cy="2247265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-1492250" y="1492251"/>
            <a:ext cx="6857999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-1104900" y="1090295"/>
            <a:ext cx="6083300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5443318">
            <a:off x="2235140" y="735731"/>
            <a:ext cx="396976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758637">
            <a:off x="1116145" y="1497863"/>
            <a:ext cx="266969" cy="440892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260340" y="2050415"/>
            <a:ext cx="292354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方法</a:t>
            </a:r>
            <a:endParaRPr lang="zh-CN" altLang="en-US" sz="9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26" name="等腰三角形 25"/>
          <p:cNvSpPr/>
          <p:nvPr/>
        </p:nvSpPr>
        <p:spPr>
          <a:xfrm rot="17880439">
            <a:off x="9916606" y="1697676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3833629" y="1907226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平行四边形 27"/>
          <p:cNvSpPr/>
          <p:nvPr/>
        </p:nvSpPr>
        <p:spPr>
          <a:xfrm>
            <a:off x="3122295" y="4226560"/>
            <a:ext cx="5577840" cy="1111885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17880439">
            <a:off x="9287956" y="3000243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17880439">
            <a:off x="3204979" y="3209793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17880439">
            <a:off x="8659306" y="4302810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17880439">
            <a:off x="2576329" y="4512360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910210" y="4432300"/>
            <a:ext cx="297497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有哪些？</a:t>
            </a:r>
            <a:endParaRPr lang="zh-CN" altLang="en-US" sz="40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335" y="-156210"/>
            <a:ext cx="2021205" cy="1358900"/>
          </a:xfrm>
          <a:prstGeom prst="rect">
            <a:avLst/>
          </a:prstGeom>
        </p:spPr>
      </p:pic>
      <p:sp>
        <p:nvSpPr>
          <p:cNvPr id="20" name="等腰三角形 19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30" grpId="0" animBg="1"/>
      <p:bldP spid="35" grpId="0" animBg="1"/>
      <p:bldP spid="4" grpId="0"/>
      <p:bldP spid="25" grpId="1"/>
      <p:bldP spid="27" grpId="1" animBg="1"/>
      <p:bldP spid="30" grpId="1" animBg="1"/>
      <p:bldP spid="35" grpId="1" animBg="1"/>
      <p:bldP spid="4" grpId="1"/>
      <p:bldP spid="3" grpId="0" animBg="1"/>
      <p:bldP spid="14" grpId="0" animBg="1"/>
      <p:bldP spid="13" grpId="0" animBg="1"/>
      <p:bldP spid="23" grpId="0" animBg="1"/>
      <p:bldP spid="24" grpId="0" animBg="1"/>
      <p:bldP spid="25" grpId="2"/>
      <p:bldP spid="26" grpId="0" animBg="1"/>
      <p:bldP spid="27" grpId="2" animBg="1"/>
      <p:bldP spid="28" grpId="0" animBg="1"/>
      <p:bldP spid="30" grpId="2" animBg="1"/>
      <p:bldP spid="31" grpId="0" animBg="1"/>
      <p:bldP spid="35" grpId="2" animBg="1"/>
      <p:bldP spid="36" grpId="0" animBg="1"/>
      <p:bldP spid="4" grpId="2"/>
      <p:bldP spid="20" grpId="0" animBg="1"/>
      <p:bldP spid="21" grpId="0" animBg="1"/>
      <p:bldP spid="3" grpId="1" animBg="1"/>
      <p:bldP spid="14" grpId="1" animBg="1"/>
      <p:bldP spid="13" grpId="1" animBg="1"/>
      <p:bldP spid="23" grpId="1" animBg="1"/>
      <p:bldP spid="24" grpId="1" animBg="1"/>
      <p:bldP spid="25" grpId="3"/>
      <p:bldP spid="26" grpId="1" animBg="1"/>
      <p:bldP spid="27" grpId="3" animBg="1"/>
      <p:bldP spid="28" grpId="1" animBg="1"/>
      <p:bldP spid="30" grpId="3" animBg="1"/>
      <p:bldP spid="31" grpId="1" animBg="1"/>
      <p:bldP spid="35" grpId="3" animBg="1"/>
      <p:bldP spid="36" grpId="1" animBg="1"/>
      <p:bldP spid="4" grpId="3"/>
      <p:bldP spid="20" grpId="1" animBg="1"/>
      <p:bldP spid="21" grpId="1" animBg="1"/>
      <p:bldP spid="3" grpId="2" animBg="1"/>
      <p:bldP spid="14" grpId="2" animBg="1"/>
      <p:bldP spid="13" grpId="2" animBg="1"/>
      <p:bldP spid="23" grpId="2" animBg="1"/>
      <p:bldP spid="24" grpId="2" animBg="1"/>
      <p:bldP spid="25" grpId="4"/>
      <p:bldP spid="26" grpId="2" animBg="1"/>
      <p:bldP spid="27" grpId="4" animBg="1"/>
      <p:bldP spid="28" grpId="2" animBg="1"/>
      <p:bldP spid="30" grpId="4" animBg="1"/>
      <p:bldP spid="31" grpId="2" animBg="1"/>
      <p:bldP spid="35" grpId="4" animBg="1"/>
      <p:bldP spid="36" grpId="2" animBg="1"/>
      <p:bldP spid="4" grpId="4"/>
      <p:bldP spid="20" grpId="2" animBg="1"/>
      <p:bldP spid="21" grpId="2" animBg="1"/>
      <p:bldP spid="3" grpId="3" animBg="1"/>
      <p:bldP spid="14" grpId="3" animBg="1"/>
      <p:bldP spid="13" grpId="3" animBg="1"/>
      <p:bldP spid="23" grpId="3" animBg="1"/>
      <p:bldP spid="24" grpId="3" animBg="1"/>
      <p:bldP spid="25" grpId="5"/>
      <p:bldP spid="26" grpId="3" animBg="1"/>
      <p:bldP spid="27" grpId="5" animBg="1"/>
      <p:bldP spid="28" grpId="3" animBg="1"/>
      <p:bldP spid="30" grpId="5" animBg="1"/>
      <p:bldP spid="31" grpId="3" animBg="1"/>
      <p:bldP spid="35" grpId="5" animBg="1"/>
      <p:bldP spid="36" grpId="3" animBg="1"/>
      <p:bldP spid="4" grpId="5"/>
      <p:bldP spid="20" grpId="3" animBg="1"/>
      <p:bldP spid="21" grpId="3" animBg="1"/>
      <p:bldP spid="3" grpId="4" animBg="1"/>
      <p:bldP spid="14" grpId="4" animBg="1"/>
      <p:bldP spid="13" grpId="4" animBg="1"/>
      <p:bldP spid="23" grpId="4" animBg="1"/>
      <p:bldP spid="24" grpId="4" animBg="1"/>
      <p:bldP spid="25" grpId="6"/>
      <p:bldP spid="26" grpId="4" animBg="1"/>
      <p:bldP spid="27" grpId="6" animBg="1"/>
      <p:bldP spid="28" grpId="4" animBg="1"/>
      <p:bldP spid="30" grpId="6" animBg="1"/>
      <p:bldP spid="31" grpId="4" animBg="1"/>
      <p:bldP spid="35" grpId="6" animBg="1"/>
      <p:bldP spid="36" grpId="4" animBg="1"/>
      <p:bldP spid="4" grpId="6"/>
      <p:bldP spid="20" grpId="4" animBg="1"/>
      <p:bldP spid="21" grpId="4" animBg="1"/>
      <p:bldP spid="3" grpId="5" animBg="1"/>
      <p:bldP spid="14" grpId="5" animBg="1"/>
      <p:bldP spid="13" grpId="5" animBg="1"/>
      <p:bldP spid="23" grpId="5" animBg="1"/>
      <p:bldP spid="24" grpId="5" animBg="1"/>
      <p:bldP spid="25" grpId="7"/>
      <p:bldP spid="26" grpId="5" animBg="1"/>
      <p:bldP spid="27" grpId="7" animBg="1"/>
      <p:bldP spid="28" grpId="5" animBg="1"/>
      <p:bldP spid="30" grpId="7" animBg="1"/>
      <p:bldP spid="31" grpId="5" animBg="1"/>
      <p:bldP spid="35" grpId="7" animBg="1"/>
      <p:bldP spid="36" grpId="5" animBg="1"/>
      <p:bldP spid="4" grpId="7"/>
      <p:bldP spid="20" grpId="5" animBg="1"/>
      <p:bldP spid="21" grpId="5" animBg="1"/>
      <p:bldP spid="3" grpId="6" animBg="1"/>
      <p:bldP spid="14" grpId="6" animBg="1"/>
      <p:bldP spid="13" grpId="6" animBg="1"/>
      <p:bldP spid="23" grpId="6" animBg="1"/>
      <p:bldP spid="24" grpId="6" animBg="1"/>
      <p:bldP spid="25" grpId="8"/>
      <p:bldP spid="26" grpId="6" animBg="1"/>
      <p:bldP spid="27" grpId="8" animBg="1"/>
      <p:bldP spid="28" grpId="6" animBg="1"/>
      <p:bldP spid="30" grpId="8" animBg="1"/>
      <p:bldP spid="31" grpId="6" animBg="1"/>
      <p:bldP spid="35" grpId="8" animBg="1"/>
      <p:bldP spid="36" grpId="6" animBg="1"/>
      <p:bldP spid="4" grpId="8"/>
      <p:bldP spid="20" grpId="6" animBg="1"/>
      <p:bldP spid="21" grpId="6" animBg="1"/>
      <p:bldP spid="3" grpId="7" animBg="1"/>
      <p:bldP spid="14" grpId="7" animBg="1"/>
      <p:bldP spid="13" grpId="7" animBg="1"/>
      <p:bldP spid="23" grpId="7" animBg="1"/>
      <p:bldP spid="24" grpId="7" animBg="1"/>
      <p:bldP spid="25" grpId="9"/>
      <p:bldP spid="26" grpId="7" animBg="1"/>
      <p:bldP spid="27" grpId="9" animBg="1"/>
      <p:bldP spid="28" grpId="7" animBg="1"/>
      <p:bldP spid="30" grpId="9" animBg="1"/>
      <p:bldP spid="31" grpId="7" animBg="1"/>
      <p:bldP spid="35" grpId="9" animBg="1"/>
      <p:bldP spid="36" grpId="7" animBg="1"/>
      <p:bldP spid="4" grpId="9"/>
      <p:bldP spid="20" grpId="7" animBg="1"/>
      <p:bldP spid="21" grpId="7" animBg="1"/>
      <p:bldP spid="3" grpId="8" animBg="1"/>
      <p:bldP spid="14" grpId="8" animBg="1"/>
      <p:bldP spid="13" grpId="8" animBg="1"/>
      <p:bldP spid="23" grpId="8" animBg="1"/>
      <p:bldP spid="24" grpId="8" animBg="1"/>
      <p:bldP spid="25" grpId="10"/>
      <p:bldP spid="26" grpId="8" animBg="1"/>
      <p:bldP spid="27" grpId="10" animBg="1"/>
      <p:bldP spid="28" grpId="8" animBg="1"/>
      <p:bldP spid="30" grpId="10" animBg="1"/>
      <p:bldP spid="31" grpId="8" animBg="1"/>
      <p:bldP spid="35" grpId="10" animBg="1"/>
      <p:bldP spid="36" grpId="8" animBg="1"/>
      <p:bldP spid="4" grpId="10"/>
      <p:bldP spid="20" grpId="8" animBg="1"/>
      <p:bldP spid="21" grpId="8" animBg="1"/>
      <p:bldP spid="3" grpId="9" animBg="1"/>
      <p:bldP spid="14" grpId="9" animBg="1"/>
      <p:bldP spid="13" grpId="9" animBg="1"/>
      <p:bldP spid="23" grpId="9" animBg="1"/>
      <p:bldP spid="24" grpId="9" animBg="1"/>
      <p:bldP spid="25" grpId="11"/>
      <p:bldP spid="26" grpId="9" animBg="1"/>
      <p:bldP spid="27" grpId="11" animBg="1"/>
      <p:bldP spid="28" grpId="9" animBg="1"/>
      <p:bldP spid="30" grpId="11" animBg="1"/>
      <p:bldP spid="31" grpId="9" animBg="1"/>
      <p:bldP spid="35" grpId="11" animBg="1"/>
      <p:bldP spid="36" grpId="9" animBg="1"/>
      <p:bldP spid="4" grpId="11"/>
      <p:bldP spid="20" grpId="9" animBg="1"/>
      <p:bldP spid="21" grpId="9" animBg="1"/>
      <p:bldP spid="3" grpId="10" animBg="1"/>
      <p:bldP spid="14" grpId="10" animBg="1"/>
      <p:bldP spid="13" grpId="10" animBg="1"/>
      <p:bldP spid="23" grpId="10" animBg="1"/>
      <p:bldP spid="24" grpId="10" animBg="1"/>
      <p:bldP spid="25" grpId="12"/>
      <p:bldP spid="26" grpId="10" animBg="1"/>
      <p:bldP spid="27" grpId="12" animBg="1"/>
      <p:bldP spid="28" grpId="10" animBg="1"/>
      <p:bldP spid="30" grpId="12" animBg="1"/>
      <p:bldP spid="31" grpId="10" animBg="1"/>
      <p:bldP spid="35" grpId="12" animBg="1"/>
      <p:bldP spid="36" grpId="10" animBg="1"/>
      <p:bldP spid="4" grpId="12"/>
      <p:bldP spid="20" grpId="10" animBg="1"/>
      <p:bldP spid="21" grpId="10" animBg="1"/>
      <p:bldP spid="3" grpId="11" animBg="1"/>
      <p:bldP spid="14" grpId="11" animBg="1"/>
      <p:bldP spid="13" grpId="11" animBg="1"/>
      <p:bldP spid="23" grpId="11" animBg="1"/>
      <p:bldP spid="24" grpId="11" animBg="1"/>
      <p:bldP spid="25" grpId="13"/>
      <p:bldP spid="26" grpId="11" animBg="1"/>
      <p:bldP spid="27" grpId="13" animBg="1"/>
      <p:bldP spid="28" grpId="11" animBg="1"/>
      <p:bldP spid="30" grpId="13" animBg="1"/>
      <p:bldP spid="31" grpId="11" animBg="1"/>
      <p:bldP spid="35" grpId="13" animBg="1"/>
      <p:bldP spid="36" grpId="11" animBg="1"/>
      <p:bldP spid="4" grpId="13"/>
      <p:bldP spid="20" grpId="11" animBg="1"/>
      <p:bldP spid="21" grpId="11" animBg="1"/>
      <p:bldP spid="3" grpId="12" animBg="1"/>
      <p:bldP spid="14" grpId="12" animBg="1"/>
      <p:bldP spid="13" grpId="12" animBg="1"/>
      <p:bldP spid="23" grpId="12" animBg="1"/>
      <p:bldP spid="24" grpId="12" animBg="1"/>
      <p:bldP spid="25" grpId="14"/>
      <p:bldP spid="26" grpId="12" animBg="1"/>
      <p:bldP spid="27" grpId="14" animBg="1"/>
      <p:bldP spid="28" grpId="12" animBg="1"/>
      <p:bldP spid="30" grpId="14" animBg="1"/>
      <p:bldP spid="31" grpId="12" animBg="1"/>
      <p:bldP spid="35" grpId="14" animBg="1"/>
      <p:bldP spid="36" grpId="12" animBg="1"/>
      <p:bldP spid="4" grpId="14"/>
      <p:bldP spid="20" grpId="12" animBg="1"/>
      <p:bldP spid="21" grpId="12" animBg="1"/>
      <p:bldP spid="3" grpId="13" animBg="1"/>
      <p:bldP spid="14" grpId="13" animBg="1"/>
      <p:bldP spid="13" grpId="13" animBg="1"/>
      <p:bldP spid="23" grpId="13" animBg="1"/>
      <p:bldP spid="24" grpId="13" animBg="1"/>
      <p:bldP spid="25" grpId="15"/>
      <p:bldP spid="26" grpId="13" animBg="1"/>
      <p:bldP spid="27" grpId="15" animBg="1"/>
      <p:bldP spid="28" grpId="13" animBg="1"/>
      <p:bldP spid="30" grpId="15" animBg="1"/>
      <p:bldP spid="31" grpId="13" animBg="1"/>
      <p:bldP spid="35" grpId="15" animBg="1"/>
      <p:bldP spid="36" grpId="13" animBg="1"/>
      <p:bldP spid="4" grpId="15"/>
      <p:bldP spid="20" grpId="13" animBg="1"/>
      <p:bldP spid="21" grpId="13" animBg="1"/>
      <p:bldP spid="3" grpId="14" animBg="1"/>
      <p:bldP spid="14" grpId="14" animBg="1"/>
      <p:bldP spid="13" grpId="14" animBg="1"/>
      <p:bldP spid="23" grpId="14" animBg="1"/>
      <p:bldP spid="24" grpId="14" animBg="1"/>
      <p:bldP spid="25" grpId="16"/>
      <p:bldP spid="26" grpId="14" animBg="1"/>
      <p:bldP spid="27" grpId="16" animBg="1"/>
      <p:bldP spid="28" grpId="14" animBg="1"/>
      <p:bldP spid="30" grpId="16" animBg="1"/>
      <p:bldP spid="31" grpId="14" animBg="1"/>
      <p:bldP spid="35" grpId="16" animBg="1"/>
      <p:bldP spid="36" grpId="14" animBg="1"/>
      <p:bldP spid="4" grpId="16"/>
      <p:bldP spid="20" grpId="14" animBg="1"/>
      <p:bldP spid="21" grpId="14" animBg="1"/>
      <p:bldP spid="3" grpId="15" animBg="1"/>
      <p:bldP spid="14" grpId="15" animBg="1"/>
      <p:bldP spid="13" grpId="15" animBg="1"/>
      <p:bldP spid="23" grpId="15" animBg="1"/>
      <p:bldP spid="24" grpId="15" animBg="1"/>
      <p:bldP spid="25" grpId="17"/>
      <p:bldP spid="26" grpId="15" animBg="1"/>
      <p:bldP spid="27" grpId="17" animBg="1"/>
      <p:bldP spid="28" grpId="15" animBg="1"/>
      <p:bldP spid="30" grpId="17" animBg="1"/>
      <p:bldP spid="31" grpId="15" animBg="1"/>
      <p:bldP spid="35" grpId="17" animBg="1"/>
      <p:bldP spid="36" grpId="15" animBg="1"/>
      <p:bldP spid="4" grpId="17"/>
      <p:bldP spid="20" grpId="15" animBg="1"/>
      <p:bldP spid="21" grpId="15" animBg="1"/>
      <p:bldP spid="3" grpId="16" animBg="1"/>
      <p:bldP spid="14" grpId="16" animBg="1"/>
      <p:bldP spid="13" grpId="16" animBg="1"/>
      <p:bldP spid="23" grpId="16" animBg="1"/>
      <p:bldP spid="24" grpId="16" animBg="1"/>
      <p:bldP spid="25" grpId="18"/>
      <p:bldP spid="26" grpId="16" animBg="1"/>
      <p:bldP spid="27" grpId="18" animBg="1"/>
      <p:bldP spid="28" grpId="16" animBg="1"/>
      <p:bldP spid="30" grpId="18" animBg="1"/>
      <p:bldP spid="31" grpId="16" animBg="1"/>
      <p:bldP spid="35" grpId="18" animBg="1"/>
      <p:bldP spid="36" grpId="16" animBg="1"/>
      <p:bldP spid="4" grpId="18"/>
      <p:bldP spid="20" grpId="16" animBg="1"/>
      <p:bldP spid="21" grpId="16" animBg="1"/>
      <p:bldP spid="3" grpId="17" animBg="1"/>
      <p:bldP spid="14" grpId="17" animBg="1"/>
      <p:bldP spid="13" grpId="17" animBg="1"/>
      <p:bldP spid="23" grpId="17" animBg="1"/>
      <p:bldP spid="24" grpId="17" animBg="1"/>
      <p:bldP spid="25" grpId="19"/>
      <p:bldP spid="26" grpId="17" animBg="1"/>
      <p:bldP spid="27" grpId="19" animBg="1"/>
      <p:bldP spid="28" grpId="17" animBg="1"/>
      <p:bldP spid="30" grpId="19" animBg="1"/>
      <p:bldP spid="31" grpId="17" animBg="1"/>
      <p:bldP spid="35" grpId="19" animBg="1"/>
      <p:bldP spid="36" grpId="17" animBg="1"/>
      <p:bldP spid="4" grpId="19"/>
      <p:bldP spid="20" grpId="17" animBg="1"/>
      <p:bldP spid="21" grpId="17" animBg="1"/>
      <p:bldP spid="3" grpId="18" animBg="1"/>
      <p:bldP spid="14" grpId="18" animBg="1"/>
      <p:bldP spid="13" grpId="18" animBg="1"/>
      <p:bldP spid="23" grpId="18" animBg="1"/>
      <p:bldP spid="24" grpId="18" animBg="1"/>
      <p:bldP spid="25" grpId="20"/>
      <p:bldP spid="26" grpId="18" animBg="1"/>
      <p:bldP spid="27" grpId="20" animBg="1"/>
      <p:bldP spid="28" grpId="18" animBg="1"/>
      <p:bldP spid="30" grpId="20" animBg="1"/>
      <p:bldP spid="31" grpId="18" animBg="1"/>
      <p:bldP spid="35" grpId="20" animBg="1"/>
      <p:bldP spid="36" grpId="18" animBg="1"/>
      <p:bldP spid="4" grpId="20"/>
      <p:bldP spid="20" grpId="18" animBg="1"/>
      <p:bldP spid="21" grpId="18" animBg="1"/>
      <p:bldP spid="3" grpId="19" animBg="1"/>
      <p:bldP spid="14" grpId="19" animBg="1"/>
      <p:bldP spid="13" grpId="19" animBg="1"/>
      <p:bldP spid="23" grpId="19" animBg="1"/>
      <p:bldP spid="24" grpId="19" animBg="1"/>
      <p:bldP spid="25" grpId="21"/>
      <p:bldP spid="26" grpId="19" animBg="1"/>
      <p:bldP spid="27" grpId="21" animBg="1"/>
      <p:bldP spid="28" grpId="19" animBg="1"/>
      <p:bldP spid="30" grpId="21" animBg="1"/>
      <p:bldP spid="31" grpId="19" animBg="1"/>
      <p:bldP spid="35" grpId="21" animBg="1"/>
      <p:bldP spid="36" grpId="19" animBg="1"/>
      <p:bldP spid="4" grpId="21"/>
      <p:bldP spid="20" grpId="19" animBg="1"/>
      <p:bldP spid="21" grpId="19" animBg="1"/>
      <p:bldP spid="3" grpId="20" animBg="1"/>
      <p:bldP spid="14" grpId="20" animBg="1"/>
      <p:bldP spid="13" grpId="20" animBg="1"/>
      <p:bldP spid="23" grpId="20" animBg="1"/>
      <p:bldP spid="24" grpId="20" animBg="1"/>
      <p:bldP spid="25" grpId="22"/>
      <p:bldP spid="26" grpId="20" animBg="1"/>
      <p:bldP spid="27" grpId="22" animBg="1"/>
      <p:bldP spid="28" grpId="20" animBg="1"/>
      <p:bldP spid="30" grpId="22" animBg="1"/>
      <p:bldP spid="31" grpId="20" animBg="1"/>
      <p:bldP spid="35" grpId="22" animBg="1"/>
      <p:bldP spid="36" grpId="20" animBg="1"/>
      <p:bldP spid="4" grpId="22"/>
      <p:bldP spid="20" grpId="20" animBg="1"/>
      <p:bldP spid="21" grpId="20" animBg="1"/>
      <p:bldP spid="3" grpId="21" animBg="1"/>
      <p:bldP spid="14" grpId="21" animBg="1"/>
      <p:bldP spid="13" grpId="21" animBg="1"/>
      <p:bldP spid="23" grpId="21" animBg="1"/>
      <p:bldP spid="24" grpId="21" animBg="1"/>
      <p:bldP spid="25" grpId="23"/>
      <p:bldP spid="26" grpId="21" animBg="1"/>
      <p:bldP spid="27" grpId="23" animBg="1"/>
      <p:bldP spid="28" grpId="21" animBg="1"/>
      <p:bldP spid="30" grpId="23" animBg="1"/>
      <p:bldP spid="31" grpId="21" animBg="1"/>
      <p:bldP spid="35" grpId="23" animBg="1"/>
      <p:bldP spid="36" grpId="21" animBg="1"/>
      <p:bldP spid="4" grpId="23"/>
      <p:bldP spid="20" grpId="21" animBg="1"/>
      <p:bldP spid="21" grpId="21" animBg="1"/>
      <p:bldP spid="3" grpId="22" animBg="1"/>
      <p:bldP spid="14" grpId="22" animBg="1"/>
      <p:bldP spid="13" grpId="22" bldLvl="0" animBg="1"/>
      <p:bldP spid="23" grpId="22" animBg="1"/>
      <p:bldP spid="24" grpId="22" animBg="1"/>
      <p:bldP spid="25" grpId="24"/>
      <p:bldP spid="26" grpId="22" animBg="1"/>
      <p:bldP spid="27" grpId="24" animBg="1"/>
      <p:bldP spid="28" grpId="22" animBg="1"/>
      <p:bldP spid="30" grpId="24" animBg="1"/>
      <p:bldP spid="31" grpId="22" animBg="1"/>
      <p:bldP spid="35" grpId="24" animBg="1"/>
      <p:bldP spid="36" grpId="22" animBg="1"/>
      <p:bldP spid="4" grpId="24"/>
      <p:bldP spid="20" grpId="22" animBg="1"/>
      <p:bldP spid="21" grpId="2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1840" y="3978910"/>
            <a:ext cx="3809365" cy="2856865"/>
          </a:xfrm>
          <a:prstGeom prst="rect">
            <a:avLst/>
          </a:prstGeom>
        </p:spPr>
      </p:pic>
      <p:sp>
        <p:nvSpPr>
          <p:cNvPr id="3" name="平行四边形 2"/>
          <p:cNvSpPr/>
          <p:nvPr/>
        </p:nvSpPr>
        <p:spPr>
          <a:xfrm>
            <a:off x="3291840" y="1884680"/>
            <a:ext cx="6859270" cy="2247265"/>
          </a:xfrm>
          <a:prstGeom prst="parallelogram">
            <a:avLst>
              <a:gd name="adj" fmla="val 499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-1492250" y="1492251"/>
            <a:ext cx="6857999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-1104900" y="1104900"/>
            <a:ext cx="6083300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60807" y="27995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C00000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rgbClr val="C00000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0807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rgbClr val="C00000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 rot="15443318">
            <a:off x="2235140" y="735731"/>
            <a:ext cx="396976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758637">
            <a:off x="1116145" y="1497863"/>
            <a:ext cx="266969" cy="440892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17880439">
            <a:off x="9916606" y="1697676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7880439">
            <a:off x="3833629" y="1907226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17880439">
            <a:off x="9287956" y="3000243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17880439">
            <a:off x="3204979" y="3209793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17880439">
            <a:off x="8659306" y="4302810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17880439">
            <a:off x="2576329" y="4512360"/>
            <a:ext cx="780305" cy="65559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96460" y="2230755"/>
            <a:ext cx="415861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喜欢吗</a:t>
            </a:r>
            <a:endParaRPr lang="zh-CN" altLang="en-US" sz="9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18" name="等腰三角形 17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" grpId="10"/>
      <p:bldP spid="2" grpId="11"/>
      <p:bldP spid="2" grpId="12"/>
      <p:bldP spid="2" grpId="13"/>
      <p:bldP spid="3" grpId="0" animBg="1"/>
      <p:bldP spid="14" grpId="0" animBg="1"/>
      <p:bldP spid="13" grpId="0" animBg="1"/>
      <p:bldP spid="15" grpId="0"/>
      <p:bldP spid="16" grpId="0"/>
      <p:bldP spid="23" grpId="0" animBg="1"/>
      <p:bldP spid="24" grpId="0" animBg="1"/>
      <p:bldP spid="26" grpId="0" animBg="1"/>
      <p:bldP spid="27" grpId="0" animBg="1"/>
      <p:bldP spid="30" grpId="0" animBg="1"/>
      <p:bldP spid="31" grpId="0" animBg="1"/>
      <p:bldP spid="35" grpId="0" animBg="1"/>
      <p:bldP spid="36" grpId="0" animBg="1"/>
      <p:bldP spid="2" grpId="14"/>
      <p:bldP spid="18" grpId="0" animBg="1"/>
      <p:bldP spid="19" grpId="0" animBg="1"/>
      <p:bldP spid="3" grpId="1" animBg="1"/>
      <p:bldP spid="14" grpId="1" animBg="1"/>
      <p:bldP spid="13" grpId="1" animBg="1"/>
      <p:bldP spid="15" grpId="1"/>
      <p:bldP spid="16" grpId="1"/>
      <p:bldP spid="23" grpId="1" animBg="1"/>
      <p:bldP spid="24" grpId="1" animBg="1"/>
      <p:bldP spid="26" grpId="1" animBg="1"/>
      <p:bldP spid="27" grpId="1" animBg="1"/>
      <p:bldP spid="30" grpId="1" animBg="1"/>
      <p:bldP spid="31" grpId="1" animBg="1"/>
      <p:bldP spid="35" grpId="1" animBg="1"/>
      <p:bldP spid="36" grpId="1" animBg="1"/>
      <p:bldP spid="2" grpId="15"/>
      <p:bldP spid="18" grpId="1" animBg="1"/>
      <p:bldP spid="19" grpId="1" animBg="1"/>
      <p:bldP spid="3" grpId="2" animBg="1"/>
      <p:bldP spid="14" grpId="2" animBg="1"/>
      <p:bldP spid="13" grpId="2" animBg="1"/>
      <p:bldP spid="15" grpId="2"/>
      <p:bldP spid="16" grpId="2"/>
      <p:bldP spid="23" grpId="2" animBg="1"/>
      <p:bldP spid="24" grpId="2" animBg="1"/>
      <p:bldP spid="26" grpId="2" animBg="1"/>
      <p:bldP spid="27" grpId="2" animBg="1"/>
      <p:bldP spid="30" grpId="2" animBg="1"/>
      <p:bldP spid="31" grpId="2" animBg="1"/>
      <p:bldP spid="35" grpId="2" animBg="1"/>
      <p:bldP spid="36" grpId="2" animBg="1"/>
      <p:bldP spid="2" grpId="16"/>
      <p:bldP spid="18" grpId="2" animBg="1"/>
      <p:bldP spid="19" grpId="2" animBg="1"/>
      <p:bldP spid="3" grpId="3" animBg="1"/>
      <p:bldP spid="14" grpId="3" animBg="1"/>
      <p:bldP spid="13" grpId="3" animBg="1"/>
      <p:bldP spid="15" grpId="3"/>
      <p:bldP spid="16" grpId="3"/>
      <p:bldP spid="23" grpId="3" animBg="1"/>
      <p:bldP spid="24" grpId="3" animBg="1"/>
      <p:bldP spid="26" grpId="3" animBg="1"/>
      <p:bldP spid="27" grpId="3" animBg="1"/>
      <p:bldP spid="30" grpId="3" animBg="1"/>
      <p:bldP spid="31" grpId="3" animBg="1"/>
      <p:bldP spid="35" grpId="3" animBg="1"/>
      <p:bldP spid="36" grpId="3" animBg="1"/>
      <p:bldP spid="2" grpId="17"/>
      <p:bldP spid="18" grpId="3" animBg="1"/>
      <p:bldP spid="19" grpId="3" animBg="1"/>
      <p:bldP spid="3" grpId="4" animBg="1"/>
      <p:bldP spid="14" grpId="4" animBg="1"/>
      <p:bldP spid="13" grpId="4" animBg="1"/>
      <p:bldP spid="15" grpId="4"/>
      <p:bldP spid="16" grpId="4"/>
      <p:bldP spid="23" grpId="4" animBg="1"/>
      <p:bldP spid="24" grpId="4" animBg="1"/>
      <p:bldP spid="26" grpId="4" animBg="1"/>
      <p:bldP spid="27" grpId="4" animBg="1"/>
      <p:bldP spid="30" grpId="4" animBg="1"/>
      <p:bldP spid="31" grpId="4" animBg="1"/>
      <p:bldP spid="35" grpId="4" animBg="1"/>
      <p:bldP spid="36" grpId="4" animBg="1"/>
      <p:bldP spid="2" grpId="18"/>
      <p:bldP spid="18" grpId="4" animBg="1"/>
      <p:bldP spid="19" grpId="4" animBg="1"/>
      <p:bldP spid="3" grpId="5" animBg="1"/>
      <p:bldP spid="14" grpId="5" animBg="1"/>
      <p:bldP spid="13" grpId="5" animBg="1"/>
      <p:bldP spid="15" grpId="5"/>
      <p:bldP spid="16" grpId="5"/>
      <p:bldP spid="23" grpId="5" animBg="1"/>
      <p:bldP spid="24" grpId="5" animBg="1"/>
      <p:bldP spid="26" grpId="5" animBg="1"/>
      <p:bldP spid="27" grpId="5" animBg="1"/>
      <p:bldP spid="30" grpId="5" animBg="1"/>
      <p:bldP spid="31" grpId="5" animBg="1"/>
      <p:bldP spid="35" grpId="5" animBg="1"/>
      <p:bldP spid="36" grpId="5" animBg="1"/>
      <p:bldP spid="2" grpId="19"/>
      <p:bldP spid="18" grpId="5" animBg="1"/>
      <p:bldP spid="19" grpId="5" animBg="1"/>
      <p:bldP spid="3" grpId="6" animBg="1"/>
      <p:bldP spid="14" grpId="6" animBg="1"/>
      <p:bldP spid="13" grpId="6" animBg="1"/>
      <p:bldP spid="15" grpId="6"/>
      <p:bldP spid="16" grpId="6"/>
      <p:bldP spid="23" grpId="6" animBg="1"/>
      <p:bldP spid="24" grpId="6" animBg="1"/>
      <p:bldP spid="26" grpId="6" animBg="1"/>
      <p:bldP spid="27" grpId="6" animBg="1"/>
      <p:bldP spid="30" grpId="6" animBg="1"/>
      <p:bldP spid="31" grpId="6" animBg="1"/>
      <p:bldP spid="35" grpId="6" animBg="1"/>
      <p:bldP spid="36" grpId="6" animBg="1"/>
      <p:bldP spid="2" grpId="20"/>
      <p:bldP spid="18" grpId="6" animBg="1"/>
      <p:bldP spid="19" grpId="6" animBg="1"/>
      <p:bldP spid="3" grpId="7" animBg="1"/>
      <p:bldP spid="14" grpId="7" animBg="1"/>
      <p:bldP spid="13" grpId="7" animBg="1"/>
      <p:bldP spid="15" grpId="7"/>
      <p:bldP spid="16" grpId="7"/>
      <p:bldP spid="23" grpId="7" animBg="1"/>
      <p:bldP spid="24" grpId="7" animBg="1"/>
      <p:bldP spid="26" grpId="7" animBg="1"/>
      <p:bldP spid="27" grpId="7" animBg="1"/>
      <p:bldP spid="30" grpId="7" animBg="1"/>
      <p:bldP spid="31" grpId="7" animBg="1"/>
      <p:bldP spid="35" grpId="7" animBg="1"/>
      <p:bldP spid="36" grpId="7" animBg="1"/>
      <p:bldP spid="2" grpId="21"/>
      <p:bldP spid="18" grpId="7" animBg="1"/>
      <p:bldP spid="19" grpId="7" animBg="1"/>
      <p:bldP spid="3" grpId="8" animBg="1"/>
      <p:bldP spid="14" grpId="8" animBg="1"/>
      <p:bldP spid="13" grpId="8" animBg="1"/>
      <p:bldP spid="15" grpId="8"/>
      <p:bldP spid="16" grpId="8"/>
      <p:bldP spid="23" grpId="8" animBg="1"/>
      <p:bldP spid="24" grpId="8" animBg="1"/>
      <p:bldP spid="26" grpId="8" animBg="1"/>
      <p:bldP spid="27" grpId="8" animBg="1"/>
      <p:bldP spid="30" grpId="8" animBg="1"/>
      <p:bldP spid="31" grpId="8" animBg="1"/>
      <p:bldP spid="35" grpId="8" animBg="1"/>
      <p:bldP spid="36" grpId="8" animBg="1"/>
      <p:bldP spid="2" grpId="22"/>
      <p:bldP spid="18" grpId="8" animBg="1"/>
      <p:bldP spid="19" grpId="8" animBg="1"/>
      <p:bldP spid="3" grpId="9" animBg="1"/>
      <p:bldP spid="14" grpId="9" animBg="1"/>
      <p:bldP spid="13" grpId="9" animBg="1"/>
      <p:bldP spid="15" grpId="9"/>
      <p:bldP spid="16" grpId="9"/>
      <p:bldP spid="23" grpId="9" animBg="1"/>
      <p:bldP spid="24" grpId="9" animBg="1"/>
      <p:bldP spid="26" grpId="9" animBg="1"/>
      <p:bldP spid="27" grpId="9" animBg="1"/>
      <p:bldP spid="30" grpId="9" animBg="1"/>
      <p:bldP spid="31" grpId="9" animBg="1"/>
      <p:bldP spid="35" grpId="9" animBg="1"/>
      <p:bldP spid="36" grpId="9" animBg="1"/>
      <p:bldP spid="2" grpId="23"/>
      <p:bldP spid="18" grpId="9" animBg="1"/>
      <p:bldP spid="19" grpId="9" animBg="1"/>
      <p:bldP spid="3" grpId="10" animBg="1"/>
      <p:bldP spid="14" grpId="10" animBg="1"/>
      <p:bldP spid="13" grpId="10" animBg="1"/>
      <p:bldP spid="15" grpId="10"/>
      <p:bldP spid="16" grpId="10"/>
      <p:bldP spid="23" grpId="10" animBg="1"/>
      <p:bldP spid="24" grpId="10" animBg="1"/>
      <p:bldP spid="26" grpId="10" animBg="1"/>
      <p:bldP spid="27" grpId="10" animBg="1"/>
      <p:bldP spid="30" grpId="10" animBg="1"/>
      <p:bldP spid="31" grpId="10" animBg="1"/>
      <p:bldP spid="35" grpId="10" animBg="1"/>
      <p:bldP spid="36" grpId="10" animBg="1"/>
      <p:bldP spid="2" grpId="24"/>
      <p:bldP spid="18" grpId="10" animBg="1"/>
      <p:bldP spid="19" grpId="10" animBg="1"/>
      <p:bldP spid="3" grpId="11" animBg="1"/>
      <p:bldP spid="14" grpId="11" animBg="1"/>
      <p:bldP spid="13" grpId="11" animBg="1"/>
      <p:bldP spid="15" grpId="11"/>
      <p:bldP spid="16" grpId="11"/>
      <p:bldP spid="23" grpId="11" animBg="1"/>
      <p:bldP spid="24" grpId="11" animBg="1"/>
      <p:bldP spid="26" grpId="11" animBg="1"/>
      <p:bldP spid="27" grpId="11" animBg="1"/>
      <p:bldP spid="30" grpId="11" animBg="1"/>
      <p:bldP spid="31" grpId="11" animBg="1"/>
      <p:bldP spid="35" grpId="11" animBg="1"/>
      <p:bldP spid="36" grpId="11" animBg="1"/>
      <p:bldP spid="2" grpId="25"/>
      <p:bldP spid="18" grpId="11" animBg="1"/>
      <p:bldP spid="19" grpId="11" animBg="1"/>
      <p:bldP spid="3" grpId="12" animBg="1"/>
      <p:bldP spid="14" grpId="12" animBg="1"/>
      <p:bldP spid="13" grpId="12" animBg="1"/>
      <p:bldP spid="15" grpId="12"/>
      <p:bldP spid="16" grpId="12"/>
      <p:bldP spid="23" grpId="12" animBg="1"/>
      <p:bldP spid="24" grpId="12" animBg="1"/>
      <p:bldP spid="26" grpId="12" animBg="1"/>
      <p:bldP spid="27" grpId="12" animBg="1"/>
      <p:bldP spid="30" grpId="12" animBg="1"/>
      <p:bldP spid="31" grpId="12" animBg="1"/>
      <p:bldP spid="35" grpId="12" animBg="1"/>
      <p:bldP spid="36" grpId="12" animBg="1"/>
      <p:bldP spid="2" grpId="26"/>
      <p:bldP spid="18" grpId="12" animBg="1"/>
      <p:bldP spid="19" grpId="12" animBg="1"/>
      <p:bldP spid="3" grpId="13" animBg="1"/>
      <p:bldP spid="14" grpId="13" animBg="1"/>
      <p:bldP spid="13" grpId="13" animBg="1"/>
      <p:bldP spid="15" grpId="13"/>
      <p:bldP spid="16" grpId="13"/>
      <p:bldP spid="23" grpId="13" animBg="1"/>
      <p:bldP spid="24" grpId="13" animBg="1"/>
      <p:bldP spid="26" grpId="13" animBg="1"/>
      <p:bldP spid="27" grpId="13" animBg="1"/>
      <p:bldP spid="30" grpId="13" animBg="1"/>
      <p:bldP spid="31" grpId="13" animBg="1"/>
      <p:bldP spid="35" grpId="13" animBg="1"/>
      <p:bldP spid="36" grpId="13" animBg="1"/>
      <p:bldP spid="2" grpId="27"/>
      <p:bldP spid="18" grpId="13" animBg="1"/>
      <p:bldP spid="19" grpId="13" animBg="1"/>
      <p:bldP spid="3" grpId="14" animBg="1"/>
      <p:bldP spid="14" grpId="14" animBg="1"/>
      <p:bldP spid="13" grpId="14" animBg="1"/>
      <p:bldP spid="15" grpId="14"/>
      <p:bldP spid="16" grpId="14"/>
      <p:bldP spid="23" grpId="14" animBg="1"/>
      <p:bldP spid="24" grpId="14" animBg="1"/>
      <p:bldP spid="26" grpId="14" animBg="1"/>
      <p:bldP spid="27" grpId="14" animBg="1"/>
      <p:bldP spid="30" grpId="14" animBg="1"/>
      <p:bldP spid="31" grpId="14" animBg="1"/>
      <p:bldP spid="35" grpId="14" animBg="1"/>
      <p:bldP spid="36" grpId="14" animBg="1"/>
      <p:bldP spid="2" grpId="28"/>
      <p:bldP spid="18" grpId="14" animBg="1"/>
      <p:bldP spid="19" grpId="14" animBg="1"/>
      <p:bldP spid="3" grpId="15" animBg="1"/>
      <p:bldP spid="14" grpId="15" animBg="1"/>
      <p:bldP spid="13" grpId="15" animBg="1"/>
      <p:bldP spid="15" grpId="15"/>
      <p:bldP spid="16" grpId="15"/>
      <p:bldP spid="23" grpId="15" animBg="1"/>
      <p:bldP spid="24" grpId="15" animBg="1"/>
      <p:bldP spid="26" grpId="15" animBg="1"/>
      <p:bldP spid="27" grpId="15" animBg="1"/>
      <p:bldP spid="30" grpId="15" animBg="1"/>
      <p:bldP spid="31" grpId="15" animBg="1"/>
      <p:bldP spid="35" grpId="15" animBg="1"/>
      <p:bldP spid="36" grpId="15" animBg="1"/>
      <p:bldP spid="2" grpId="29"/>
      <p:bldP spid="18" grpId="15" animBg="1"/>
      <p:bldP spid="19" grpId="15" animBg="1"/>
      <p:bldP spid="3" grpId="16" animBg="1"/>
      <p:bldP spid="14" grpId="16" animBg="1"/>
      <p:bldP spid="13" grpId="16" animBg="1"/>
      <p:bldP spid="15" grpId="16"/>
      <p:bldP spid="16" grpId="16"/>
      <p:bldP spid="23" grpId="16" animBg="1"/>
      <p:bldP spid="24" grpId="16" animBg="1"/>
      <p:bldP spid="26" grpId="16" animBg="1"/>
      <p:bldP spid="27" grpId="16" animBg="1"/>
      <p:bldP spid="30" grpId="16" animBg="1"/>
      <p:bldP spid="31" grpId="16" animBg="1"/>
      <p:bldP spid="35" grpId="16" animBg="1"/>
      <p:bldP spid="36" grpId="16" animBg="1"/>
      <p:bldP spid="2" grpId="30"/>
      <p:bldP spid="18" grpId="16" animBg="1"/>
      <p:bldP spid="19" grpId="16" animBg="1"/>
      <p:bldP spid="3" grpId="17" animBg="1"/>
      <p:bldP spid="14" grpId="17" animBg="1"/>
      <p:bldP spid="13" grpId="17" animBg="1"/>
      <p:bldP spid="15" grpId="17"/>
      <p:bldP spid="16" grpId="17"/>
      <p:bldP spid="23" grpId="17" animBg="1"/>
      <p:bldP spid="24" grpId="17" animBg="1"/>
      <p:bldP spid="26" grpId="17" animBg="1"/>
      <p:bldP spid="27" grpId="17" animBg="1"/>
      <p:bldP spid="30" grpId="17" animBg="1"/>
      <p:bldP spid="31" grpId="17" animBg="1"/>
      <p:bldP spid="35" grpId="17" animBg="1"/>
      <p:bldP spid="36" grpId="17" animBg="1"/>
      <p:bldP spid="2" grpId="31"/>
      <p:bldP spid="18" grpId="17" animBg="1"/>
      <p:bldP spid="19" grpId="17" animBg="1"/>
      <p:bldP spid="3" grpId="18" animBg="1"/>
      <p:bldP spid="14" grpId="18" animBg="1"/>
      <p:bldP spid="13" grpId="18" animBg="1"/>
      <p:bldP spid="15" grpId="18"/>
      <p:bldP spid="16" grpId="18"/>
      <p:bldP spid="23" grpId="18" animBg="1"/>
      <p:bldP spid="24" grpId="18" animBg="1"/>
      <p:bldP spid="26" grpId="18" animBg="1"/>
      <p:bldP spid="27" grpId="18" animBg="1"/>
      <p:bldP spid="30" grpId="18" animBg="1"/>
      <p:bldP spid="31" grpId="18" animBg="1"/>
      <p:bldP spid="35" grpId="18" animBg="1"/>
      <p:bldP spid="36" grpId="18" animBg="1"/>
      <p:bldP spid="2" grpId="32"/>
      <p:bldP spid="18" grpId="18" animBg="1"/>
      <p:bldP spid="19" grpId="18" animBg="1"/>
      <p:bldP spid="3" grpId="19" animBg="1"/>
      <p:bldP spid="14" grpId="19" animBg="1"/>
      <p:bldP spid="13" grpId="19" animBg="1"/>
      <p:bldP spid="15" grpId="19"/>
      <p:bldP spid="16" grpId="19"/>
      <p:bldP spid="23" grpId="19" animBg="1"/>
      <p:bldP spid="24" grpId="19" animBg="1"/>
      <p:bldP spid="26" grpId="19" animBg="1"/>
      <p:bldP spid="27" grpId="19" animBg="1"/>
      <p:bldP spid="30" grpId="19" animBg="1"/>
      <p:bldP spid="31" grpId="19" animBg="1"/>
      <p:bldP spid="35" grpId="19" animBg="1"/>
      <p:bldP spid="36" grpId="19" animBg="1"/>
      <p:bldP spid="2" grpId="33"/>
      <p:bldP spid="18" grpId="19" animBg="1"/>
      <p:bldP spid="19" grpId="19" animBg="1"/>
      <p:bldP spid="3" grpId="20" animBg="1"/>
      <p:bldP spid="14" grpId="20" animBg="1"/>
      <p:bldP spid="13" grpId="20" animBg="1"/>
      <p:bldP spid="15" grpId="20"/>
      <p:bldP spid="16" grpId="20"/>
      <p:bldP spid="23" grpId="20" animBg="1"/>
      <p:bldP spid="24" grpId="20" animBg="1"/>
      <p:bldP spid="26" grpId="20" animBg="1"/>
      <p:bldP spid="27" grpId="20" animBg="1"/>
      <p:bldP spid="30" grpId="20" animBg="1"/>
      <p:bldP spid="31" grpId="20" animBg="1"/>
      <p:bldP spid="35" grpId="20" animBg="1"/>
      <p:bldP spid="36" grpId="20" animBg="1"/>
      <p:bldP spid="2" grpId="34"/>
      <p:bldP spid="18" grpId="20" animBg="1"/>
      <p:bldP spid="19" grpId="20" animBg="1"/>
      <p:bldP spid="3" grpId="21" animBg="1"/>
      <p:bldP spid="14" grpId="21" animBg="1"/>
      <p:bldP spid="13" grpId="21" animBg="1"/>
      <p:bldP spid="15" grpId="21"/>
      <p:bldP spid="16" grpId="21"/>
      <p:bldP spid="23" grpId="21" animBg="1"/>
      <p:bldP spid="24" grpId="21" animBg="1"/>
      <p:bldP spid="26" grpId="21" animBg="1"/>
      <p:bldP spid="27" grpId="21" animBg="1"/>
      <p:bldP spid="30" grpId="21" animBg="1"/>
      <p:bldP spid="31" grpId="21" animBg="1"/>
      <p:bldP spid="35" grpId="21" animBg="1"/>
      <p:bldP spid="36" grpId="21" animBg="1"/>
      <p:bldP spid="2" grpId="35"/>
      <p:bldP spid="18" grpId="21" animBg="1"/>
      <p:bldP spid="19" grpId="21" animBg="1"/>
      <p:bldP spid="3" grpId="22" animBg="1"/>
      <p:bldP spid="14" grpId="22" animBg="1"/>
      <p:bldP spid="13" grpId="22" animBg="1"/>
      <p:bldP spid="15" grpId="22"/>
      <p:bldP spid="16" grpId="22"/>
      <p:bldP spid="23" grpId="22" animBg="1"/>
      <p:bldP spid="24" grpId="22" animBg="1"/>
      <p:bldP spid="26" grpId="22" animBg="1"/>
      <p:bldP spid="27" grpId="22" animBg="1"/>
      <p:bldP spid="30" grpId="22" animBg="1"/>
      <p:bldP spid="31" grpId="22" animBg="1"/>
      <p:bldP spid="35" grpId="22" animBg="1"/>
      <p:bldP spid="36" grpId="22" animBg="1"/>
      <p:bldP spid="2" grpId="36"/>
      <p:bldP spid="18" grpId="22" animBg="1"/>
      <p:bldP spid="19" grpId="22" animBg="1"/>
      <p:bldP spid="3" grpId="23" animBg="1"/>
      <p:bldP spid="14" grpId="23" animBg="1"/>
      <p:bldP spid="13" grpId="23" animBg="1"/>
      <p:bldP spid="15" grpId="23"/>
      <p:bldP spid="16" grpId="23"/>
      <p:bldP spid="23" grpId="23" animBg="1"/>
      <p:bldP spid="24" grpId="23" animBg="1"/>
      <p:bldP spid="26" grpId="23" animBg="1"/>
      <p:bldP spid="27" grpId="23" animBg="1"/>
      <p:bldP spid="30" grpId="23" animBg="1"/>
      <p:bldP spid="31" grpId="23" animBg="1"/>
      <p:bldP spid="35" grpId="23" animBg="1"/>
      <p:bldP spid="36" grpId="23" animBg="1"/>
      <p:bldP spid="2" grpId="37"/>
      <p:bldP spid="18" grpId="23" animBg="1"/>
      <p:bldP spid="19" grpId="23" animBg="1"/>
      <p:bldP spid="3" grpId="24" animBg="1"/>
      <p:bldP spid="14" grpId="24" animBg="1"/>
      <p:bldP spid="13" grpId="24" animBg="1"/>
      <p:bldP spid="15" grpId="24"/>
      <p:bldP spid="16" grpId="24"/>
      <p:bldP spid="23" grpId="24" animBg="1"/>
      <p:bldP spid="24" grpId="24" animBg="1"/>
      <p:bldP spid="26" grpId="24" animBg="1"/>
      <p:bldP spid="27" grpId="24" animBg="1"/>
      <p:bldP spid="30" grpId="24" animBg="1"/>
      <p:bldP spid="31" grpId="24" animBg="1"/>
      <p:bldP spid="35" grpId="24" animBg="1"/>
      <p:bldP spid="36" grpId="24" animBg="1"/>
      <p:bldP spid="2" grpId="38"/>
      <p:bldP spid="18" grpId="24" animBg="1"/>
      <p:bldP spid="19" grpId="24" animBg="1"/>
      <p:bldP spid="3" grpId="25" animBg="1"/>
      <p:bldP spid="14" grpId="25" animBg="1"/>
      <p:bldP spid="13" grpId="25" animBg="1"/>
      <p:bldP spid="15" grpId="25"/>
      <p:bldP spid="16" grpId="25"/>
      <p:bldP spid="23" grpId="25" animBg="1"/>
      <p:bldP spid="24" grpId="25" animBg="1"/>
      <p:bldP spid="26" grpId="25" animBg="1"/>
      <p:bldP spid="27" grpId="25" animBg="1"/>
      <p:bldP spid="30" grpId="25" animBg="1"/>
      <p:bldP spid="31" grpId="25" animBg="1"/>
      <p:bldP spid="35" grpId="25" animBg="1"/>
      <p:bldP spid="36" grpId="25" animBg="1"/>
      <p:bldP spid="2" grpId="39"/>
      <p:bldP spid="18" grpId="25" animBg="1"/>
      <p:bldP spid="19" grpId="25" animBg="1"/>
      <p:bldP spid="3" grpId="26" animBg="1"/>
      <p:bldP spid="14" grpId="26" animBg="1"/>
      <p:bldP spid="13" grpId="26" animBg="1"/>
      <p:bldP spid="15" grpId="26"/>
      <p:bldP spid="16" grpId="26"/>
      <p:bldP spid="23" grpId="26" animBg="1"/>
      <p:bldP spid="24" grpId="26" animBg="1"/>
      <p:bldP spid="26" grpId="26" animBg="1"/>
      <p:bldP spid="27" grpId="26" animBg="1"/>
      <p:bldP spid="30" grpId="26" animBg="1"/>
      <p:bldP spid="31" grpId="26" animBg="1"/>
      <p:bldP spid="35" grpId="26" animBg="1"/>
      <p:bldP spid="36" grpId="26" animBg="1"/>
      <p:bldP spid="2" grpId="40"/>
      <p:bldP spid="18" grpId="26" animBg="1"/>
      <p:bldP spid="19" grpId="26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760807" y="27995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0807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8" name="等腰三角形 7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45629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87807" y="40695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C00000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rgbClr val="C00000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7807" y="983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rgbClr val="C00000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6035264" y="456284"/>
            <a:ext cx="1505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排名</a:t>
            </a:r>
            <a:endParaRPr lang="en-US" altLang="zh-CN" sz="4800" dirty="0" smtClean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19" name="图片 18" descr="动点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0050" y="-66110"/>
            <a:ext cx="2021205" cy="1358900"/>
          </a:xfrm>
          <a:prstGeom prst="rect">
            <a:avLst/>
          </a:prstGeom>
        </p:spPr>
      </p:pic>
      <p:sp>
        <p:nvSpPr>
          <p:cNvPr id="20" name="文本框 24"/>
          <p:cNvSpPr txBox="1"/>
          <p:nvPr/>
        </p:nvSpPr>
        <p:spPr>
          <a:xfrm>
            <a:off x="4537001" y="2211842"/>
            <a:ext cx="448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流量（点击量）</a:t>
            </a:r>
            <a:endParaRPr lang="en-US" altLang="zh-CN" sz="4800" dirty="0" smtClean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5748272" y="3910020"/>
            <a:ext cx="2101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咨询量</a:t>
            </a:r>
            <a:endParaRPr lang="en-US" altLang="zh-CN" sz="4800" dirty="0" smtClean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2" name="文本框 24"/>
          <p:cNvSpPr txBox="1"/>
          <p:nvPr/>
        </p:nvSpPr>
        <p:spPr>
          <a:xfrm>
            <a:off x="4665646" y="5523083"/>
            <a:ext cx="425272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转化率（成交）</a:t>
            </a:r>
            <a:endParaRPr lang="zh-CN" altLang="en-US" sz="4800" dirty="0" smtClean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6590808" y="1258784"/>
            <a:ext cx="356258" cy="90549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/>
        </p:nvSpPr>
        <p:spPr>
          <a:xfrm>
            <a:off x="6600708" y="3061809"/>
            <a:ext cx="356258" cy="90549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下箭头 28"/>
          <p:cNvSpPr/>
          <p:nvPr/>
        </p:nvSpPr>
        <p:spPr>
          <a:xfrm>
            <a:off x="6598733" y="4698584"/>
            <a:ext cx="356258" cy="90549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7" grpId="3"/>
      <p:bldP spid="17" grpId="4"/>
      <p:bldP spid="17" grpId="5"/>
      <p:bldP spid="17" grpId="6"/>
      <p:bldP spid="17" grpId="7"/>
      <p:bldP spid="20" grpId="0"/>
      <p:bldP spid="20" grpId="1"/>
      <p:bldP spid="20" grpId="2"/>
      <p:bldP spid="22" grpId="0"/>
      <p:bldP spid="22" grpId="1"/>
      <p:bldP spid="22" grpId="2"/>
      <p:bldP spid="22" grpId="3"/>
      <p:bldP spid="22" grpId="4"/>
      <p:bldP spid="22" grpId="5"/>
      <p:bldP spid="22" grpId="6"/>
      <p:bldP spid="22" grpId="7"/>
      <p:bldP spid="22" grpId="8"/>
      <p:bldP spid="22" grpId="9"/>
      <p:bldP spid="22" grpId="10"/>
      <p:bldP spid="22" grpId="11"/>
      <p:bldP spid="22" grpId="12"/>
      <p:bldP spid="22" grpId="13"/>
      <p:bldP spid="22" grpId="14"/>
      <p:bldP spid="22" grpId="15"/>
      <p:bldP spid="22" grpId="16"/>
      <p:bldP spid="22" grpId="17"/>
      <p:bldP spid="22" grpId="18"/>
      <p:bldP spid="22" grpId="19"/>
      <p:bldP spid="22" grpId="20"/>
      <p:bldP spid="22" grpId="21"/>
      <p:bldP spid="22" grpId="22"/>
      <p:bldP spid="22" grpId="23"/>
      <p:bldP spid="22" grpId="24"/>
      <p:bldP spid="22" grpId="25"/>
      <p:bldP spid="22" grpId="26"/>
      <p:bldP spid="22" grpId="27"/>
      <p:bldP spid="22" grpId="28"/>
      <p:bldP spid="22" grpId="29"/>
      <p:bldP spid="22" grpId="30"/>
      <p:bldP spid="22" grpId="31"/>
      <p:bldP spid="22" grpId="3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等腰三角形 56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5629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60807" y="27995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C00000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2017</a:t>
            </a:r>
            <a:endParaRPr lang="zh-CN" altLang="en-US" sz="4400" dirty="0">
              <a:solidFill>
                <a:srgbClr val="C00000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0807" y="8564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新年喜庆风</a:t>
            </a:r>
            <a:endParaRPr lang="zh-CN" altLang="en-US" sz="1600" dirty="0">
              <a:solidFill>
                <a:srgbClr val="C00000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sp>
        <p:nvSpPr>
          <p:cNvPr id="56" name="等腰三角形 55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标"/>
          <p:cNvPicPr>
            <a:picLocks noChangeAspect="1"/>
          </p:cNvPicPr>
          <p:nvPr/>
        </p:nvPicPr>
        <p:blipFill>
          <a:blip r:embed="rId1"/>
          <a:srcRect l="1923" t="9656" r="14736" b="15971"/>
          <a:stretch>
            <a:fillRect/>
          </a:stretch>
        </p:blipFill>
        <p:spPr>
          <a:xfrm>
            <a:off x="3812911" y="2161307"/>
            <a:ext cx="5593278" cy="3598223"/>
          </a:xfrm>
          <a:prstGeom prst="rect">
            <a:avLst/>
          </a:prstGeom>
        </p:spPr>
      </p:pic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812911" y="1050595"/>
            <a:ext cx="671195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排名是第一要务（另设课程）</a:t>
            </a:r>
            <a:endParaRPr lang="zh-CN" altLang="en-US" sz="4000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  <p:bldP spid="25" grpId="3"/>
      <p:bldP spid="25" grpId="4"/>
      <p:bldP spid="25" grpId="5"/>
      <p:bldP spid="25" grpId="6"/>
      <p:bldP spid="25" grpId="7"/>
      <p:bldP spid="25" grpId="8"/>
      <p:bldP spid="25" grpId="9"/>
      <p:bldP spid="25" grpId="10"/>
      <p:bldP spid="25" grpId="11"/>
      <p:bldP spid="25" grpId="12"/>
      <p:bldP spid="25" grpId="13"/>
      <p:bldP spid="25" grpId="14"/>
      <p:bldP spid="25" grpId="15"/>
      <p:bldP spid="25" grpId="16"/>
      <p:bldP spid="25" grpId="17"/>
      <p:bldP spid="25" grpId="18"/>
      <p:bldP spid="25" grpId="19"/>
      <p:bldP spid="25" grpId="20"/>
      <p:bldP spid="25" grpId="21"/>
      <p:bldP spid="25" grpId="22"/>
      <p:bldP spid="57" grpId="0" animBg="1"/>
      <p:bldP spid="14" grpId="0" animBg="1"/>
      <p:bldP spid="13" grpId="0" animBg="1"/>
      <p:bldP spid="15" grpId="0"/>
      <p:bldP spid="16" grpId="0"/>
      <p:bldP spid="56" grpId="0" animBg="1"/>
      <p:bldP spid="25" grpId="23"/>
      <p:bldP spid="57" grpId="1" animBg="1"/>
      <p:bldP spid="14" grpId="1" animBg="1"/>
      <p:bldP spid="13" grpId="1" animBg="1"/>
      <p:bldP spid="15" grpId="1"/>
      <p:bldP spid="16" grpId="1"/>
      <p:bldP spid="56" grpId="1" animBg="1"/>
      <p:bldP spid="25" grpId="24"/>
      <p:bldP spid="57" grpId="2" animBg="1"/>
      <p:bldP spid="14" grpId="2" animBg="1"/>
      <p:bldP spid="13" grpId="2" animBg="1"/>
      <p:bldP spid="15" grpId="2"/>
      <p:bldP spid="16" grpId="2"/>
      <p:bldP spid="56" grpId="2" animBg="1"/>
      <p:bldP spid="25" grpId="25"/>
      <p:bldP spid="57" grpId="3" animBg="1"/>
      <p:bldP spid="14" grpId="3" animBg="1"/>
      <p:bldP spid="13" grpId="3" animBg="1"/>
      <p:bldP spid="15" grpId="3"/>
      <p:bldP spid="16" grpId="3"/>
      <p:bldP spid="56" grpId="3" animBg="1"/>
      <p:bldP spid="25" grpId="26"/>
      <p:bldP spid="57" grpId="4" animBg="1"/>
      <p:bldP spid="14" grpId="4" animBg="1"/>
      <p:bldP spid="13" grpId="4" animBg="1"/>
      <p:bldP spid="15" grpId="4"/>
      <p:bldP spid="16" grpId="4"/>
      <p:bldP spid="56" grpId="4" animBg="1"/>
      <p:bldP spid="25" grpId="27"/>
      <p:bldP spid="57" grpId="5" animBg="1"/>
      <p:bldP spid="14" grpId="5" animBg="1"/>
      <p:bldP spid="13" grpId="5" animBg="1"/>
      <p:bldP spid="15" grpId="5"/>
      <p:bldP spid="16" grpId="5"/>
      <p:bldP spid="56" grpId="5" animBg="1"/>
      <p:bldP spid="25" grpId="28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2470" y="4993005"/>
            <a:ext cx="2473325" cy="1780540"/>
          </a:xfrm>
          <a:prstGeom prst="rect">
            <a:avLst/>
          </a:prstGeom>
        </p:spPr>
      </p:pic>
      <p:sp>
        <p:nvSpPr>
          <p:cNvPr id="14" name="等腰三角形 13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4486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79930" y="2397125"/>
            <a:ext cx="9729470" cy="277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8800" b="1" dirty="0"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ea typeface="思源黑体 CN Heavy"/>
              </a:rPr>
              <a:t>有了流量，</a:t>
            </a:r>
            <a:endParaRPr lang="zh-CN" altLang="en-US" sz="8800" b="1" dirty="0"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ea typeface="思源黑体 CN Heavy"/>
            </a:endParaRPr>
          </a:p>
          <a:p>
            <a:pPr algn="l"/>
            <a:r>
              <a:rPr lang="zh-CN" altLang="en-US" sz="8800" b="1" dirty="0"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ea typeface="思源黑体 CN Heavy"/>
              </a:rPr>
              <a:t>如何提高咨询量？</a:t>
            </a:r>
            <a:endParaRPr lang="zh-CN" altLang="en-US" sz="8800" b="1" dirty="0"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ea typeface="思源黑体 CN Heavy"/>
            </a:endParaRPr>
          </a:p>
        </p:txBody>
      </p:sp>
      <p:sp>
        <p:nvSpPr>
          <p:cNvPr id="8" name="文本框 24"/>
          <p:cNvSpPr txBox="1"/>
          <p:nvPr/>
        </p:nvSpPr>
        <p:spPr>
          <a:xfrm>
            <a:off x="3812911" y="1050595"/>
            <a:ext cx="5461718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CC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今天讲的就是第二要务</a:t>
            </a:r>
            <a:endParaRPr lang="zh-CN" altLang="en-US" sz="4000" dirty="0">
              <a:solidFill>
                <a:srgbClr val="CC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" grpId="0"/>
      <p:bldP spid="8" grpId="0"/>
      <p:bldP spid="9" grpId="0" animBg="1"/>
      <p:bldP spid="10" grpId="0" animBg="1"/>
      <p:bldP spid="14" grpId="1" animBg="1"/>
      <p:bldP spid="13" grpId="1" animBg="1"/>
      <p:bldP spid="3" grpId="1"/>
      <p:bldP spid="8" grpId="1"/>
      <p:bldP spid="9" grpId="1" animBg="1"/>
      <p:bldP spid="10" grpId="1" animBg="1"/>
      <p:bldP spid="14" grpId="2" animBg="1"/>
      <p:bldP spid="13" grpId="2" animBg="1"/>
      <p:bldP spid="3" grpId="2"/>
      <p:bldP spid="8" grpId="2"/>
      <p:bldP spid="9" grpId="2" animBg="1"/>
      <p:bldP spid="10" grpId="2" animBg="1"/>
      <p:bldP spid="14" grpId="3" animBg="1"/>
      <p:bldP spid="13" grpId="3" animBg="1"/>
      <p:bldP spid="3" grpId="3"/>
      <p:bldP spid="8" grpId="3"/>
      <p:bldP spid="9" grpId="3" animBg="1"/>
      <p:bldP spid="10" grpId="3" animBg="1"/>
      <p:bldP spid="14" grpId="4" animBg="1"/>
      <p:bldP spid="13" grpId="4" animBg="1"/>
      <p:bldP spid="3" grpId="4"/>
      <p:bldP spid="8" grpId="4"/>
      <p:bldP spid="9" grpId="4" animBg="1"/>
      <p:bldP spid="10" grpId="4" animBg="1"/>
      <p:bldP spid="14" grpId="5" animBg="1"/>
      <p:bldP spid="13" grpId="5" animBg="1"/>
      <p:bldP spid="3" grpId="5"/>
      <p:bldP spid="8" grpId="5"/>
      <p:bldP spid="9" grpId="5" animBg="1"/>
      <p:bldP spid="10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5400000">
            <a:off x="10179267" y="5601890"/>
            <a:ext cx="817376" cy="13498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6362002">
            <a:off x="11643703" y="5257753"/>
            <a:ext cx="396976" cy="65559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410177">
            <a:off x="11406722" y="6056509"/>
            <a:ext cx="266969" cy="44089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4486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87525" y="3074035"/>
            <a:ext cx="947610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结论：是要美化和包装</a:t>
            </a:r>
            <a:endParaRPr lang="zh-CN" altLang="en-US" sz="7200" b="1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10" name="等腰三角形 9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13" grpId="0" animBg="1"/>
      <p:bldP spid="3" grpId="0"/>
      <p:bldP spid="10" grpId="0" animBg="1"/>
      <p:bldP spid="11" grpId="0" animBg="1"/>
      <p:bldP spid="14" grpId="1" animBg="1"/>
      <p:bldP spid="22" grpId="1" animBg="1"/>
      <p:bldP spid="23" grpId="1" animBg="1"/>
      <p:bldP spid="24" grpId="1" animBg="1"/>
      <p:bldP spid="13" grpId="1" animBg="1"/>
      <p:bldP spid="3" grpId="1"/>
      <p:bldP spid="10" grpId="1" animBg="1"/>
      <p:bldP spid="11" grpId="1" animBg="1"/>
      <p:bldP spid="14" grpId="2" animBg="1"/>
      <p:bldP spid="22" grpId="2" animBg="1"/>
      <p:bldP spid="23" grpId="2" animBg="1"/>
      <p:bldP spid="24" grpId="2" animBg="1"/>
      <p:bldP spid="13" grpId="2" animBg="1"/>
      <p:bldP spid="3" grpId="2"/>
      <p:bldP spid="10" grpId="2" animBg="1"/>
      <p:bldP spid="11" grpId="2" animBg="1"/>
      <p:bldP spid="14" grpId="3" animBg="1"/>
      <p:bldP spid="22" grpId="3" animBg="1"/>
      <p:bldP spid="23" grpId="3" animBg="1"/>
      <p:bldP spid="24" grpId="3" animBg="1"/>
      <p:bldP spid="13" grpId="3" animBg="1"/>
      <p:bldP spid="3" grpId="3"/>
      <p:bldP spid="10" grpId="3" animBg="1"/>
      <p:bldP spid="11" grpId="3" animBg="1"/>
      <p:bldP spid="14" grpId="4" animBg="1"/>
      <p:bldP spid="22" grpId="4" animBg="1"/>
      <p:bldP spid="23" grpId="4" animBg="1"/>
      <p:bldP spid="24" grpId="4" animBg="1"/>
      <p:bldP spid="13" grpId="4" animBg="1"/>
      <p:bldP spid="3" grpId="4"/>
      <p:bldP spid="10" grpId="4" animBg="1"/>
      <p:bldP spid="11" grpId="4" animBg="1"/>
      <p:bldP spid="14" grpId="5" animBg="1"/>
      <p:bldP spid="22" grpId="5" animBg="1"/>
      <p:bldP spid="23" grpId="5" animBg="1"/>
      <p:bldP spid="24" grpId="5" animBg="1"/>
      <p:bldP spid="13" grpId="5" animBg="1"/>
      <p:bldP spid="3" grpId="5"/>
      <p:bldP spid="10" grpId="5" animBg="1"/>
      <p:bldP spid="11" grpId="5" animBg="1"/>
      <p:bldP spid="14" grpId="6" animBg="1"/>
      <p:bldP spid="22" grpId="6" animBg="1"/>
      <p:bldP spid="23" grpId="6" animBg="1"/>
      <p:bldP spid="24" grpId="6" animBg="1"/>
      <p:bldP spid="13" grpId="6" animBg="1"/>
      <p:bldP spid="3" grpId="6"/>
      <p:bldP spid="10" grpId="6" animBg="1"/>
      <p:bldP spid="11" grpId="6" animBg="1"/>
      <p:bldP spid="14" grpId="7" animBg="1"/>
      <p:bldP spid="22" grpId="7" animBg="1"/>
      <p:bldP spid="23" grpId="7" animBg="1"/>
      <p:bldP spid="24" grpId="7" animBg="1"/>
      <p:bldP spid="13" grpId="7" animBg="1"/>
      <p:bldP spid="3" grpId="7"/>
      <p:bldP spid="10" grpId="7" animBg="1"/>
      <p:bldP spid="11" grpId="7" animBg="1"/>
      <p:bldP spid="14" grpId="8" animBg="1"/>
      <p:bldP spid="22" grpId="8" animBg="1"/>
      <p:bldP spid="23" grpId="8" animBg="1"/>
      <p:bldP spid="24" grpId="8" animBg="1"/>
      <p:bldP spid="13" grpId="8" animBg="1"/>
      <p:bldP spid="3" grpId="8"/>
      <p:bldP spid="10" grpId="8" animBg="1"/>
      <p:bldP spid="11" grpId="8" animBg="1"/>
      <p:bldP spid="14" grpId="9" animBg="1"/>
      <p:bldP spid="22" grpId="9" animBg="1"/>
      <p:bldP spid="23" grpId="9" animBg="1"/>
      <p:bldP spid="24" grpId="9" animBg="1"/>
      <p:bldP spid="13" grpId="9" animBg="1"/>
      <p:bldP spid="3" grpId="9"/>
      <p:bldP spid="10" grpId="9" animBg="1"/>
      <p:bldP spid="11" grpId="9" animBg="1"/>
      <p:bldP spid="14" grpId="10" animBg="1"/>
      <p:bldP spid="22" grpId="10" animBg="1"/>
      <p:bldP spid="23" grpId="10" animBg="1"/>
      <p:bldP spid="24" grpId="10" animBg="1"/>
      <p:bldP spid="13" grpId="10" animBg="1"/>
      <p:bldP spid="3" grpId="10"/>
      <p:bldP spid="10" grpId="10" animBg="1"/>
      <p:bldP spid="11" grpId="10" animBg="1"/>
      <p:bldP spid="14" grpId="11" animBg="1"/>
      <p:bldP spid="22" grpId="11" animBg="1"/>
      <p:bldP spid="23" grpId="11" animBg="1"/>
      <p:bldP spid="24" grpId="11" animBg="1"/>
      <p:bldP spid="13" grpId="11" animBg="1"/>
      <p:bldP spid="3" grpId="11"/>
      <p:bldP spid="10" grpId="11" animBg="1"/>
      <p:bldP spid="11" grpId="1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5400000">
            <a:off x="-906" y="909"/>
            <a:ext cx="3875312" cy="38735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5400000">
            <a:off x="10179267" y="5601890"/>
            <a:ext cx="817376" cy="13498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6362002">
            <a:off x="11643703" y="5257753"/>
            <a:ext cx="396976" cy="65559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410177">
            <a:off x="11406722" y="6056509"/>
            <a:ext cx="266969" cy="44089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44863" y="-456293"/>
            <a:ext cx="2960914" cy="3873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动点LOG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3900" y="-64135"/>
            <a:ext cx="2021205" cy="1358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96795" y="2138045"/>
            <a:ext cx="874204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很多企业家花了很多推广费</a:t>
            </a:r>
            <a:endParaRPr lang="zh-CN" altLang="en-US" sz="5400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4715" y="3875405"/>
            <a:ext cx="392557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效果不好</a:t>
            </a:r>
            <a:endParaRPr lang="zh-CN" altLang="en-US" sz="6000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12" name="等腰三角形 11"/>
          <p:cNvSpPr/>
          <p:nvPr/>
        </p:nvSpPr>
        <p:spPr>
          <a:xfrm rot="16200000">
            <a:off x="5755016" y="422833"/>
            <a:ext cx="681965" cy="12192000"/>
          </a:xfrm>
          <a:prstGeom prst="triangle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6200000">
            <a:off x="5917292" y="585108"/>
            <a:ext cx="357416" cy="12192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13" grpId="0" animBg="1"/>
      <p:bldP spid="3" grpId="0"/>
      <p:bldP spid="5" grpId="0"/>
      <p:bldP spid="12" grpId="0" animBg="1"/>
      <p:bldP spid="15" grpId="0" animBg="1"/>
      <p:bldP spid="14" grpId="1" animBg="1"/>
      <p:bldP spid="22" grpId="1" animBg="1"/>
      <p:bldP spid="23" grpId="1" animBg="1"/>
      <p:bldP spid="24" grpId="1" animBg="1"/>
      <p:bldP spid="13" grpId="1" animBg="1"/>
      <p:bldP spid="3" grpId="1"/>
      <p:bldP spid="5" grpId="1"/>
      <p:bldP spid="12" grpId="1" animBg="1"/>
      <p:bldP spid="15" grpId="1" animBg="1"/>
      <p:bldP spid="14" grpId="2" animBg="1"/>
      <p:bldP spid="22" grpId="2" animBg="1"/>
      <p:bldP spid="23" grpId="2" animBg="1"/>
      <p:bldP spid="24" grpId="2" animBg="1"/>
      <p:bldP spid="13" grpId="2" animBg="1"/>
      <p:bldP spid="3" grpId="2"/>
      <p:bldP spid="5" grpId="2"/>
      <p:bldP spid="12" grpId="2" animBg="1"/>
      <p:bldP spid="15" grpId="2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WPS 演示</Application>
  <PresentationFormat>自定义</PresentationFormat>
  <Paragraphs>104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思源黑体 CN Heavy</vt:lpstr>
      <vt:lpstr>汉仪综艺体简</vt:lpstr>
      <vt:lpstr>思源黑体 CN Heavy</vt:lpstr>
      <vt:lpstr>Calibri</vt:lpstr>
      <vt:lpstr>黑体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YANGS</dc:creator>
  <cp:lastModifiedBy>Luo</cp:lastModifiedBy>
  <cp:revision>220</cp:revision>
  <dcterms:created xsi:type="dcterms:W3CDTF">2017-01-02T09:27:00Z</dcterms:created>
  <dcterms:modified xsi:type="dcterms:W3CDTF">2017-03-24T15:26:42Z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